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9"/>
  </p:notesMasterIdLst>
  <p:sldIdLst>
    <p:sldId id="256" r:id="rId2"/>
    <p:sldId id="257" r:id="rId3"/>
    <p:sldId id="258" r:id="rId4"/>
    <p:sldId id="259" r:id="rId5"/>
    <p:sldId id="266" r:id="rId6"/>
    <p:sldId id="265" r:id="rId7"/>
    <p:sldId id="279" r:id="rId8"/>
    <p:sldId id="280" r:id="rId9"/>
    <p:sldId id="284" r:id="rId10"/>
    <p:sldId id="278" r:id="rId11"/>
    <p:sldId id="277" r:id="rId12"/>
    <p:sldId id="270" r:id="rId13"/>
    <p:sldId id="271" r:id="rId14"/>
    <p:sldId id="283" r:id="rId15"/>
    <p:sldId id="273" r:id="rId16"/>
    <p:sldId id="275" r:id="rId17"/>
    <p:sldId id="27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7E76A7-6989-EB4F-AD8E-2112B41E703C}" v="154" dt="2024-05-06T14:29:05.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07"/>
  </p:normalViewPr>
  <p:slideViewPr>
    <p:cSldViewPr snapToGrid="0">
      <p:cViewPr>
        <p:scale>
          <a:sx n="110" d="100"/>
          <a:sy n="110"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ata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ata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8EF9C9-EEBE-4201-A044-24F07201E89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12A40D0-7918-4BA5-9B6A-263B1DB295CF}">
      <dgm:prSet/>
      <dgm:spPr/>
      <dgm:t>
        <a:bodyPr/>
        <a:lstStyle/>
        <a:p>
          <a:pPr>
            <a:lnSpc>
              <a:spcPct val="100000"/>
            </a:lnSpc>
          </a:pPr>
          <a:r>
            <a:rPr lang="en-US"/>
            <a:t>Manipulation of Vehicle Control</a:t>
          </a:r>
        </a:p>
      </dgm:t>
    </dgm:pt>
    <dgm:pt modelId="{A449D02C-A800-4C59-8E8E-C81D0B6390DE}" type="parTrans" cxnId="{95E8F878-140B-4F5A-AD5D-AA392DF43998}">
      <dgm:prSet/>
      <dgm:spPr/>
      <dgm:t>
        <a:bodyPr/>
        <a:lstStyle/>
        <a:p>
          <a:endParaRPr lang="en-US"/>
        </a:p>
      </dgm:t>
    </dgm:pt>
    <dgm:pt modelId="{CD2A1447-9C9E-467E-A0B6-64D180887AA7}" type="sibTrans" cxnId="{95E8F878-140B-4F5A-AD5D-AA392DF43998}">
      <dgm:prSet/>
      <dgm:spPr/>
      <dgm:t>
        <a:bodyPr/>
        <a:lstStyle/>
        <a:p>
          <a:endParaRPr lang="en-US"/>
        </a:p>
      </dgm:t>
    </dgm:pt>
    <dgm:pt modelId="{48D2883A-5C55-4BAA-97B8-04D8BAFAD817}">
      <dgm:prSet/>
      <dgm:spPr/>
      <dgm:t>
        <a:bodyPr/>
        <a:lstStyle/>
        <a:p>
          <a:pPr>
            <a:lnSpc>
              <a:spcPct val="100000"/>
            </a:lnSpc>
          </a:pPr>
          <a:r>
            <a:rPr lang="en-US"/>
            <a:t>Data Privacy and Confidentiality Breaches</a:t>
          </a:r>
        </a:p>
      </dgm:t>
    </dgm:pt>
    <dgm:pt modelId="{35C11817-4FDC-47D8-B8C2-8F115A60DC38}" type="parTrans" cxnId="{9C65FB56-661A-499A-83C4-13FF75658DB8}">
      <dgm:prSet/>
      <dgm:spPr/>
      <dgm:t>
        <a:bodyPr/>
        <a:lstStyle/>
        <a:p>
          <a:endParaRPr lang="en-US"/>
        </a:p>
      </dgm:t>
    </dgm:pt>
    <dgm:pt modelId="{88A776A6-76BA-4435-B42E-855D68133E93}" type="sibTrans" cxnId="{9C65FB56-661A-499A-83C4-13FF75658DB8}">
      <dgm:prSet/>
      <dgm:spPr/>
      <dgm:t>
        <a:bodyPr/>
        <a:lstStyle/>
        <a:p>
          <a:endParaRPr lang="en-US"/>
        </a:p>
      </dgm:t>
    </dgm:pt>
    <dgm:pt modelId="{F8EA82F1-95B1-45A5-BE94-D06F664BAA2F}">
      <dgm:prSet/>
      <dgm:spPr/>
      <dgm:t>
        <a:bodyPr/>
        <a:lstStyle/>
        <a:p>
          <a:pPr>
            <a:lnSpc>
              <a:spcPct val="100000"/>
            </a:lnSpc>
          </a:pPr>
          <a:r>
            <a:rPr lang="en-US"/>
            <a:t>Integrity Violations</a:t>
          </a:r>
        </a:p>
      </dgm:t>
    </dgm:pt>
    <dgm:pt modelId="{ABD55358-8BEB-4C75-8026-823B0FF71835}" type="parTrans" cxnId="{2DD2FDBE-F7EA-4047-BABB-7B3BFA85D8CB}">
      <dgm:prSet/>
      <dgm:spPr/>
      <dgm:t>
        <a:bodyPr/>
        <a:lstStyle/>
        <a:p>
          <a:endParaRPr lang="en-US"/>
        </a:p>
      </dgm:t>
    </dgm:pt>
    <dgm:pt modelId="{CC1C6114-6BE5-44FB-95B7-15D6C8BEFC8A}" type="sibTrans" cxnId="{2DD2FDBE-F7EA-4047-BABB-7B3BFA85D8CB}">
      <dgm:prSet/>
      <dgm:spPr/>
      <dgm:t>
        <a:bodyPr/>
        <a:lstStyle/>
        <a:p>
          <a:endParaRPr lang="en-US"/>
        </a:p>
      </dgm:t>
    </dgm:pt>
    <dgm:pt modelId="{F6BBC383-15C4-48EC-BDA9-2816FE070246}">
      <dgm:prSet/>
      <dgm:spPr/>
      <dgm:t>
        <a:bodyPr/>
        <a:lstStyle/>
        <a:p>
          <a:pPr>
            <a:lnSpc>
              <a:spcPct val="100000"/>
            </a:lnSpc>
          </a:pPr>
          <a:r>
            <a:rPr lang="en-US"/>
            <a:t>Financial Loss</a:t>
          </a:r>
        </a:p>
      </dgm:t>
    </dgm:pt>
    <dgm:pt modelId="{7180574D-C867-4160-B430-95F888AE6E63}" type="parTrans" cxnId="{F3B6F3E1-DA0C-43B7-AEEC-74B9F54A2EAD}">
      <dgm:prSet/>
      <dgm:spPr/>
      <dgm:t>
        <a:bodyPr/>
        <a:lstStyle/>
        <a:p>
          <a:endParaRPr lang="en-US"/>
        </a:p>
      </dgm:t>
    </dgm:pt>
    <dgm:pt modelId="{9A1BD617-EC08-4284-83BC-240086912BE2}" type="sibTrans" cxnId="{F3B6F3E1-DA0C-43B7-AEEC-74B9F54A2EAD}">
      <dgm:prSet/>
      <dgm:spPr/>
      <dgm:t>
        <a:bodyPr/>
        <a:lstStyle/>
        <a:p>
          <a:endParaRPr lang="en-US"/>
        </a:p>
      </dgm:t>
    </dgm:pt>
    <dgm:pt modelId="{E95B8C2F-5ACB-40C9-9E0D-0929C399D812}" type="pres">
      <dgm:prSet presAssocID="{B78EF9C9-EEBE-4201-A044-24F07201E89F}" presName="root" presStyleCnt="0">
        <dgm:presLayoutVars>
          <dgm:dir/>
          <dgm:resizeHandles val="exact"/>
        </dgm:presLayoutVars>
      </dgm:prSet>
      <dgm:spPr/>
    </dgm:pt>
    <dgm:pt modelId="{6BFABF9F-75C6-4E52-BA79-0A69EE8E8295}" type="pres">
      <dgm:prSet presAssocID="{C12A40D0-7918-4BA5-9B6A-263B1DB295CF}" presName="compNode" presStyleCnt="0"/>
      <dgm:spPr/>
    </dgm:pt>
    <dgm:pt modelId="{04C23435-DAC6-4F03-B9EF-06243B9EB33A}" type="pres">
      <dgm:prSet presAssocID="{C12A40D0-7918-4BA5-9B6A-263B1DB295C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6A1F40DC-9631-4324-ACD2-EC78105F0A97}" type="pres">
      <dgm:prSet presAssocID="{C12A40D0-7918-4BA5-9B6A-263B1DB295CF}" presName="spaceRect" presStyleCnt="0"/>
      <dgm:spPr/>
    </dgm:pt>
    <dgm:pt modelId="{7BDAD675-7183-4847-962A-060CBF3C2378}" type="pres">
      <dgm:prSet presAssocID="{C12A40D0-7918-4BA5-9B6A-263B1DB295CF}" presName="textRect" presStyleLbl="revTx" presStyleIdx="0" presStyleCnt="4">
        <dgm:presLayoutVars>
          <dgm:chMax val="1"/>
          <dgm:chPref val="1"/>
        </dgm:presLayoutVars>
      </dgm:prSet>
      <dgm:spPr/>
    </dgm:pt>
    <dgm:pt modelId="{0F59A883-4176-4A6F-8883-D7F7A3AA6B9C}" type="pres">
      <dgm:prSet presAssocID="{CD2A1447-9C9E-467E-A0B6-64D180887AA7}" presName="sibTrans" presStyleCnt="0"/>
      <dgm:spPr/>
    </dgm:pt>
    <dgm:pt modelId="{6F2D5B79-57A7-4268-B04D-D555FBB2C9F5}" type="pres">
      <dgm:prSet presAssocID="{48D2883A-5C55-4BAA-97B8-04D8BAFAD817}" presName="compNode" presStyleCnt="0"/>
      <dgm:spPr/>
    </dgm:pt>
    <dgm:pt modelId="{31E0D712-BD27-486D-83F1-9DEC32BDF3A6}" type="pres">
      <dgm:prSet presAssocID="{48D2883A-5C55-4BAA-97B8-04D8BAFAD81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167CA955-AA29-4E6E-9CA3-F3885B29851D}" type="pres">
      <dgm:prSet presAssocID="{48D2883A-5C55-4BAA-97B8-04D8BAFAD817}" presName="spaceRect" presStyleCnt="0"/>
      <dgm:spPr/>
    </dgm:pt>
    <dgm:pt modelId="{74FEFBF2-846A-46C6-BEFD-7C9DAB10929B}" type="pres">
      <dgm:prSet presAssocID="{48D2883A-5C55-4BAA-97B8-04D8BAFAD817}" presName="textRect" presStyleLbl="revTx" presStyleIdx="1" presStyleCnt="4">
        <dgm:presLayoutVars>
          <dgm:chMax val="1"/>
          <dgm:chPref val="1"/>
        </dgm:presLayoutVars>
      </dgm:prSet>
      <dgm:spPr/>
    </dgm:pt>
    <dgm:pt modelId="{0A12E5C6-8E6C-4853-8A17-E411589E339C}" type="pres">
      <dgm:prSet presAssocID="{88A776A6-76BA-4435-B42E-855D68133E93}" presName="sibTrans" presStyleCnt="0"/>
      <dgm:spPr/>
    </dgm:pt>
    <dgm:pt modelId="{56D3D2DD-585D-49FA-99EE-F7ADDDED5A29}" type="pres">
      <dgm:prSet presAssocID="{F8EA82F1-95B1-45A5-BE94-D06F664BAA2F}" presName="compNode" presStyleCnt="0"/>
      <dgm:spPr/>
    </dgm:pt>
    <dgm:pt modelId="{F5FCDB97-9EF4-44A6-A6FC-B2F434357C56}" type="pres">
      <dgm:prSet presAssocID="{F8EA82F1-95B1-45A5-BE94-D06F664BAA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1DF8F0F2-EDF2-4093-9CEE-9983E33BF84E}" type="pres">
      <dgm:prSet presAssocID="{F8EA82F1-95B1-45A5-BE94-D06F664BAA2F}" presName="spaceRect" presStyleCnt="0"/>
      <dgm:spPr/>
    </dgm:pt>
    <dgm:pt modelId="{B84EA553-555F-43F5-9A69-0B2DB98D5E56}" type="pres">
      <dgm:prSet presAssocID="{F8EA82F1-95B1-45A5-BE94-D06F664BAA2F}" presName="textRect" presStyleLbl="revTx" presStyleIdx="2" presStyleCnt="4">
        <dgm:presLayoutVars>
          <dgm:chMax val="1"/>
          <dgm:chPref val="1"/>
        </dgm:presLayoutVars>
      </dgm:prSet>
      <dgm:spPr/>
    </dgm:pt>
    <dgm:pt modelId="{13D23E6C-531A-4609-A773-DF5DAB312FE9}" type="pres">
      <dgm:prSet presAssocID="{CC1C6114-6BE5-44FB-95B7-15D6C8BEFC8A}" presName="sibTrans" presStyleCnt="0"/>
      <dgm:spPr/>
    </dgm:pt>
    <dgm:pt modelId="{ABF8B0DE-9829-4459-B1E9-E16F6913653C}" type="pres">
      <dgm:prSet presAssocID="{F6BBC383-15C4-48EC-BDA9-2816FE070246}" presName="compNode" presStyleCnt="0"/>
      <dgm:spPr/>
    </dgm:pt>
    <dgm:pt modelId="{B8179587-3739-4B6F-AE5B-35431C586A2B}" type="pres">
      <dgm:prSet presAssocID="{F6BBC383-15C4-48EC-BDA9-2816FE07024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wnward trend"/>
        </a:ext>
      </dgm:extLst>
    </dgm:pt>
    <dgm:pt modelId="{68531920-74D4-4716-8B34-59782576E2B0}" type="pres">
      <dgm:prSet presAssocID="{F6BBC383-15C4-48EC-BDA9-2816FE070246}" presName="spaceRect" presStyleCnt="0"/>
      <dgm:spPr/>
    </dgm:pt>
    <dgm:pt modelId="{3F59652B-5B53-4A95-BEEC-7EDD6F405D0A}" type="pres">
      <dgm:prSet presAssocID="{F6BBC383-15C4-48EC-BDA9-2816FE070246}" presName="textRect" presStyleLbl="revTx" presStyleIdx="3" presStyleCnt="4">
        <dgm:presLayoutVars>
          <dgm:chMax val="1"/>
          <dgm:chPref val="1"/>
        </dgm:presLayoutVars>
      </dgm:prSet>
      <dgm:spPr/>
    </dgm:pt>
  </dgm:ptLst>
  <dgm:cxnLst>
    <dgm:cxn modelId="{59E7B320-2EC5-474C-B8CD-A82E943FEB85}" type="presOf" srcId="{F8EA82F1-95B1-45A5-BE94-D06F664BAA2F}" destId="{B84EA553-555F-43F5-9A69-0B2DB98D5E56}" srcOrd="0" destOrd="0" presId="urn:microsoft.com/office/officeart/2018/2/layout/IconLabelList"/>
    <dgm:cxn modelId="{2B0D455F-417C-4947-AA08-CF5AD3339CB8}" type="presOf" srcId="{B78EF9C9-EEBE-4201-A044-24F07201E89F}" destId="{E95B8C2F-5ACB-40C9-9E0D-0929C399D812}" srcOrd="0" destOrd="0" presId="urn:microsoft.com/office/officeart/2018/2/layout/IconLabelList"/>
    <dgm:cxn modelId="{34DC3A46-66BD-0E48-85F7-5C9A5CF8F245}" type="presOf" srcId="{C12A40D0-7918-4BA5-9B6A-263B1DB295CF}" destId="{7BDAD675-7183-4847-962A-060CBF3C2378}" srcOrd="0" destOrd="0" presId="urn:microsoft.com/office/officeart/2018/2/layout/IconLabelList"/>
    <dgm:cxn modelId="{44FCFA46-DA76-0F49-AB9B-907A0DAA2EFF}" type="presOf" srcId="{F6BBC383-15C4-48EC-BDA9-2816FE070246}" destId="{3F59652B-5B53-4A95-BEEC-7EDD6F405D0A}" srcOrd="0" destOrd="0" presId="urn:microsoft.com/office/officeart/2018/2/layout/IconLabelList"/>
    <dgm:cxn modelId="{9C65FB56-661A-499A-83C4-13FF75658DB8}" srcId="{B78EF9C9-EEBE-4201-A044-24F07201E89F}" destId="{48D2883A-5C55-4BAA-97B8-04D8BAFAD817}" srcOrd="1" destOrd="0" parTransId="{35C11817-4FDC-47D8-B8C2-8F115A60DC38}" sibTransId="{88A776A6-76BA-4435-B42E-855D68133E93}"/>
    <dgm:cxn modelId="{95E8F878-140B-4F5A-AD5D-AA392DF43998}" srcId="{B78EF9C9-EEBE-4201-A044-24F07201E89F}" destId="{C12A40D0-7918-4BA5-9B6A-263B1DB295CF}" srcOrd="0" destOrd="0" parTransId="{A449D02C-A800-4C59-8E8E-C81D0B6390DE}" sibTransId="{CD2A1447-9C9E-467E-A0B6-64D180887AA7}"/>
    <dgm:cxn modelId="{2DD2FDBE-F7EA-4047-BABB-7B3BFA85D8CB}" srcId="{B78EF9C9-EEBE-4201-A044-24F07201E89F}" destId="{F8EA82F1-95B1-45A5-BE94-D06F664BAA2F}" srcOrd="2" destOrd="0" parTransId="{ABD55358-8BEB-4C75-8026-823B0FF71835}" sibTransId="{CC1C6114-6BE5-44FB-95B7-15D6C8BEFC8A}"/>
    <dgm:cxn modelId="{F3B6F3E1-DA0C-43B7-AEEC-74B9F54A2EAD}" srcId="{B78EF9C9-EEBE-4201-A044-24F07201E89F}" destId="{F6BBC383-15C4-48EC-BDA9-2816FE070246}" srcOrd="3" destOrd="0" parTransId="{7180574D-C867-4160-B430-95F888AE6E63}" sibTransId="{9A1BD617-EC08-4284-83BC-240086912BE2}"/>
    <dgm:cxn modelId="{2E67DFF2-1A26-0940-A9BE-0EF768016428}" type="presOf" srcId="{48D2883A-5C55-4BAA-97B8-04D8BAFAD817}" destId="{74FEFBF2-846A-46C6-BEFD-7C9DAB10929B}" srcOrd="0" destOrd="0" presId="urn:microsoft.com/office/officeart/2018/2/layout/IconLabelList"/>
    <dgm:cxn modelId="{13A52F81-CE12-1944-B5CB-2F495907171A}" type="presParOf" srcId="{E95B8C2F-5ACB-40C9-9E0D-0929C399D812}" destId="{6BFABF9F-75C6-4E52-BA79-0A69EE8E8295}" srcOrd="0" destOrd="0" presId="urn:microsoft.com/office/officeart/2018/2/layout/IconLabelList"/>
    <dgm:cxn modelId="{4D50ACFA-2D34-5945-B4AF-559FB181E133}" type="presParOf" srcId="{6BFABF9F-75C6-4E52-BA79-0A69EE8E8295}" destId="{04C23435-DAC6-4F03-B9EF-06243B9EB33A}" srcOrd="0" destOrd="0" presId="urn:microsoft.com/office/officeart/2018/2/layout/IconLabelList"/>
    <dgm:cxn modelId="{496FAC19-21EC-3842-8B07-6A513767D5BB}" type="presParOf" srcId="{6BFABF9F-75C6-4E52-BA79-0A69EE8E8295}" destId="{6A1F40DC-9631-4324-ACD2-EC78105F0A97}" srcOrd="1" destOrd="0" presId="urn:microsoft.com/office/officeart/2018/2/layout/IconLabelList"/>
    <dgm:cxn modelId="{4AEE3B1A-1B3C-4848-B77B-7460C8622C8A}" type="presParOf" srcId="{6BFABF9F-75C6-4E52-BA79-0A69EE8E8295}" destId="{7BDAD675-7183-4847-962A-060CBF3C2378}" srcOrd="2" destOrd="0" presId="urn:microsoft.com/office/officeart/2018/2/layout/IconLabelList"/>
    <dgm:cxn modelId="{01534996-1FE9-C141-842D-60793BAFA526}" type="presParOf" srcId="{E95B8C2F-5ACB-40C9-9E0D-0929C399D812}" destId="{0F59A883-4176-4A6F-8883-D7F7A3AA6B9C}" srcOrd="1" destOrd="0" presId="urn:microsoft.com/office/officeart/2018/2/layout/IconLabelList"/>
    <dgm:cxn modelId="{A01C1189-08F8-F746-BA1A-AB3B365CE675}" type="presParOf" srcId="{E95B8C2F-5ACB-40C9-9E0D-0929C399D812}" destId="{6F2D5B79-57A7-4268-B04D-D555FBB2C9F5}" srcOrd="2" destOrd="0" presId="urn:microsoft.com/office/officeart/2018/2/layout/IconLabelList"/>
    <dgm:cxn modelId="{2F1FAFF0-6E5F-F04B-A8FC-9D5D8CD3FADF}" type="presParOf" srcId="{6F2D5B79-57A7-4268-B04D-D555FBB2C9F5}" destId="{31E0D712-BD27-486D-83F1-9DEC32BDF3A6}" srcOrd="0" destOrd="0" presId="urn:microsoft.com/office/officeart/2018/2/layout/IconLabelList"/>
    <dgm:cxn modelId="{0103D7E7-99A4-2942-9DEF-6CAAF67E0066}" type="presParOf" srcId="{6F2D5B79-57A7-4268-B04D-D555FBB2C9F5}" destId="{167CA955-AA29-4E6E-9CA3-F3885B29851D}" srcOrd="1" destOrd="0" presId="urn:microsoft.com/office/officeart/2018/2/layout/IconLabelList"/>
    <dgm:cxn modelId="{E49F749B-D51E-F746-83FA-C9BBECEE2E88}" type="presParOf" srcId="{6F2D5B79-57A7-4268-B04D-D555FBB2C9F5}" destId="{74FEFBF2-846A-46C6-BEFD-7C9DAB10929B}" srcOrd="2" destOrd="0" presId="urn:microsoft.com/office/officeart/2018/2/layout/IconLabelList"/>
    <dgm:cxn modelId="{3C9F1198-BF8E-D44A-A4AC-E9687FA17098}" type="presParOf" srcId="{E95B8C2F-5ACB-40C9-9E0D-0929C399D812}" destId="{0A12E5C6-8E6C-4853-8A17-E411589E339C}" srcOrd="3" destOrd="0" presId="urn:microsoft.com/office/officeart/2018/2/layout/IconLabelList"/>
    <dgm:cxn modelId="{FDA38520-FBF6-7242-BE9F-5B9FD9D5649E}" type="presParOf" srcId="{E95B8C2F-5ACB-40C9-9E0D-0929C399D812}" destId="{56D3D2DD-585D-49FA-99EE-F7ADDDED5A29}" srcOrd="4" destOrd="0" presId="urn:microsoft.com/office/officeart/2018/2/layout/IconLabelList"/>
    <dgm:cxn modelId="{73926100-6B40-524B-9703-00DDE8CF3F63}" type="presParOf" srcId="{56D3D2DD-585D-49FA-99EE-F7ADDDED5A29}" destId="{F5FCDB97-9EF4-44A6-A6FC-B2F434357C56}" srcOrd="0" destOrd="0" presId="urn:microsoft.com/office/officeart/2018/2/layout/IconLabelList"/>
    <dgm:cxn modelId="{D43F9C9B-4A6F-9B4A-A7A3-850D73AC5297}" type="presParOf" srcId="{56D3D2DD-585D-49FA-99EE-F7ADDDED5A29}" destId="{1DF8F0F2-EDF2-4093-9CEE-9983E33BF84E}" srcOrd="1" destOrd="0" presId="urn:microsoft.com/office/officeart/2018/2/layout/IconLabelList"/>
    <dgm:cxn modelId="{A62DF475-CB2D-9244-A716-2E8052E96EFF}" type="presParOf" srcId="{56D3D2DD-585D-49FA-99EE-F7ADDDED5A29}" destId="{B84EA553-555F-43F5-9A69-0B2DB98D5E56}" srcOrd="2" destOrd="0" presId="urn:microsoft.com/office/officeart/2018/2/layout/IconLabelList"/>
    <dgm:cxn modelId="{32122E32-773D-2E42-B4F5-3892776D83FB}" type="presParOf" srcId="{E95B8C2F-5ACB-40C9-9E0D-0929C399D812}" destId="{13D23E6C-531A-4609-A773-DF5DAB312FE9}" srcOrd="5" destOrd="0" presId="urn:microsoft.com/office/officeart/2018/2/layout/IconLabelList"/>
    <dgm:cxn modelId="{91196717-30A9-A440-A8AC-C244A1F85CFD}" type="presParOf" srcId="{E95B8C2F-5ACB-40C9-9E0D-0929C399D812}" destId="{ABF8B0DE-9829-4459-B1E9-E16F6913653C}" srcOrd="6" destOrd="0" presId="urn:microsoft.com/office/officeart/2018/2/layout/IconLabelList"/>
    <dgm:cxn modelId="{BF1A2B65-CA18-DA47-9968-93ECC9904E11}" type="presParOf" srcId="{ABF8B0DE-9829-4459-B1E9-E16F6913653C}" destId="{B8179587-3739-4B6F-AE5B-35431C586A2B}" srcOrd="0" destOrd="0" presId="urn:microsoft.com/office/officeart/2018/2/layout/IconLabelList"/>
    <dgm:cxn modelId="{560B544B-AA9F-9343-950D-1BCEB49CFE11}" type="presParOf" srcId="{ABF8B0DE-9829-4459-B1E9-E16F6913653C}" destId="{68531920-74D4-4716-8B34-59782576E2B0}" srcOrd="1" destOrd="0" presId="urn:microsoft.com/office/officeart/2018/2/layout/IconLabelList"/>
    <dgm:cxn modelId="{81E0B0AA-0502-F84F-B989-20E324471299}" type="presParOf" srcId="{ABF8B0DE-9829-4459-B1E9-E16F6913653C}" destId="{3F59652B-5B53-4A95-BEEC-7EDD6F405D0A}"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3F7A38-F501-4B64-A6BC-0FEBF69FC968}"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46BA073-E6BD-456D-8668-CE56022E1724}">
      <dgm:prSet/>
      <dgm:spPr/>
      <dgm:t>
        <a:bodyPr/>
        <a:lstStyle/>
        <a:p>
          <a:pPr>
            <a:lnSpc>
              <a:spcPct val="100000"/>
            </a:lnSpc>
            <a:defRPr cap="all"/>
          </a:pPr>
          <a:r>
            <a:rPr lang="en-GB" b="0" i="0"/>
            <a:t>Software:</a:t>
          </a:r>
          <a:endParaRPr lang="en-US"/>
        </a:p>
      </dgm:t>
    </dgm:pt>
    <dgm:pt modelId="{227ECA27-6D90-42AB-9B3E-765A70334191}" type="parTrans" cxnId="{5165BDE1-6AEF-4547-9F82-EE553009AEAF}">
      <dgm:prSet/>
      <dgm:spPr/>
      <dgm:t>
        <a:bodyPr/>
        <a:lstStyle/>
        <a:p>
          <a:endParaRPr lang="en-US"/>
        </a:p>
      </dgm:t>
    </dgm:pt>
    <dgm:pt modelId="{4394F849-8AC6-4068-98FD-81E38E9163AD}" type="sibTrans" cxnId="{5165BDE1-6AEF-4547-9F82-EE553009AEAF}">
      <dgm:prSet/>
      <dgm:spPr/>
      <dgm:t>
        <a:bodyPr/>
        <a:lstStyle/>
        <a:p>
          <a:endParaRPr lang="en-US"/>
        </a:p>
      </dgm:t>
    </dgm:pt>
    <dgm:pt modelId="{3EF2B76A-BBD6-4751-ACDB-285137BF3C98}">
      <dgm:prSet/>
      <dgm:spPr/>
      <dgm:t>
        <a:bodyPr/>
        <a:lstStyle/>
        <a:p>
          <a:pPr>
            <a:lnSpc>
              <a:spcPct val="100000"/>
            </a:lnSpc>
            <a:defRPr cap="all"/>
          </a:pPr>
          <a:r>
            <a:rPr lang="en-GB" b="0" i="0"/>
            <a:t>PyCAN Library</a:t>
          </a:r>
          <a:endParaRPr lang="en-US"/>
        </a:p>
      </dgm:t>
    </dgm:pt>
    <dgm:pt modelId="{401D53AC-65FA-4515-99FE-FD7649E00840}" type="parTrans" cxnId="{9999A927-F648-440A-ACC0-E2529383217D}">
      <dgm:prSet/>
      <dgm:spPr/>
      <dgm:t>
        <a:bodyPr/>
        <a:lstStyle/>
        <a:p>
          <a:endParaRPr lang="en-US"/>
        </a:p>
      </dgm:t>
    </dgm:pt>
    <dgm:pt modelId="{2F10F5A2-EBF7-4651-A514-9370850915E0}" type="sibTrans" cxnId="{9999A927-F648-440A-ACC0-E2529383217D}">
      <dgm:prSet/>
      <dgm:spPr/>
      <dgm:t>
        <a:bodyPr/>
        <a:lstStyle/>
        <a:p>
          <a:endParaRPr lang="en-US"/>
        </a:p>
      </dgm:t>
    </dgm:pt>
    <dgm:pt modelId="{20509B76-A11F-4353-907B-C522202EDA26}">
      <dgm:prSet/>
      <dgm:spPr/>
      <dgm:t>
        <a:bodyPr/>
        <a:lstStyle/>
        <a:p>
          <a:pPr>
            <a:lnSpc>
              <a:spcPct val="100000"/>
            </a:lnSpc>
            <a:defRPr cap="all"/>
          </a:pPr>
          <a:r>
            <a:rPr lang="en-GB" b="0" i="0"/>
            <a:t>Python IDE</a:t>
          </a:r>
          <a:endParaRPr lang="en-US"/>
        </a:p>
      </dgm:t>
    </dgm:pt>
    <dgm:pt modelId="{95EFD3A2-B24B-4F50-971D-A54997F7AA9E}" type="parTrans" cxnId="{93AE7DD3-F749-4CC2-A3EC-5F284043DA53}">
      <dgm:prSet/>
      <dgm:spPr/>
      <dgm:t>
        <a:bodyPr/>
        <a:lstStyle/>
        <a:p>
          <a:endParaRPr lang="en-US"/>
        </a:p>
      </dgm:t>
    </dgm:pt>
    <dgm:pt modelId="{92B95A67-9DF2-4B48-9E03-04B472CA726F}" type="sibTrans" cxnId="{93AE7DD3-F749-4CC2-A3EC-5F284043DA53}">
      <dgm:prSet/>
      <dgm:spPr/>
      <dgm:t>
        <a:bodyPr/>
        <a:lstStyle/>
        <a:p>
          <a:endParaRPr lang="en-US"/>
        </a:p>
      </dgm:t>
    </dgm:pt>
    <dgm:pt modelId="{EBD63A0E-0642-4433-9E0E-3D2792E01A70}">
      <dgm:prSet/>
      <dgm:spPr/>
      <dgm:t>
        <a:bodyPr/>
        <a:lstStyle/>
        <a:p>
          <a:pPr>
            <a:lnSpc>
              <a:spcPct val="100000"/>
            </a:lnSpc>
            <a:defRPr cap="all"/>
          </a:pPr>
          <a:r>
            <a:rPr lang="en-US" b="0" i="0"/>
            <a:t>Wireshark</a:t>
          </a:r>
          <a:endParaRPr lang="en-US"/>
        </a:p>
      </dgm:t>
    </dgm:pt>
    <dgm:pt modelId="{8AE498EE-BACB-4821-8F59-4E422ED343B7}" type="parTrans" cxnId="{55D6F1F6-0CD5-49BD-B521-01021C2C3D31}">
      <dgm:prSet/>
      <dgm:spPr/>
      <dgm:t>
        <a:bodyPr/>
        <a:lstStyle/>
        <a:p>
          <a:endParaRPr lang="en-US"/>
        </a:p>
      </dgm:t>
    </dgm:pt>
    <dgm:pt modelId="{0178CDC6-50E8-4F14-AEF7-6E209EC6A946}" type="sibTrans" cxnId="{55D6F1F6-0CD5-49BD-B521-01021C2C3D31}">
      <dgm:prSet/>
      <dgm:spPr/>
      <dgm:t>
        <a:bodyPr/>
        <a:lstStyle/>
        <a:p>
          <a:endParaRPr lang="en-US"/>
        </a:p>
      </dgm:t>
    </dgm:pt>
    <dgm:pt modelId="{C2A3A03F-BA2B-47E9-80C9-EF2618CF093D}">
      <dgm:prSet/>
      <dgm:spPr/>
      <dgm:t>
        <a:bodyPr/>
        <a:lstStyle/>
        <a:p>
          <a:pPr>
            <a:lnSpc>
              <a:spcPct val="100000"/>
            </a:lnSpc>
            <a:defRPr cap="all"/>
          </a:pPr>
          <a:r>
            <a:rPr lang="en-GB"/>
            <a:t>Vehicle Diagnostic Tools</a:t>
          </a:r>
          <a:endParaRPr lang="en-US"/>
        </a:p>
      </dgm:t>
    </dgm:pt>
    <dgm:pt modelId="{7892EA98-FB11-42BE-8521-02D40A84F1A5}" type="parTrans" cxnId="{F93B2424-4853-4691-9D09-2B1E11C87241}">
      <dgm:prSet/>
      <dgm:spPr/>
      <dgm:t>
        <a:bodyPr/>
        <a:lstStyle/>
        <a:p>
          <a:endParaRPr lang="en-US"/>
        </a:p>
      </dgm:t>
    </dgm:pt>
    <dgm:pt modelId="{EEDB3F3D-F1E1-4E44-A09E-D50C26D12032}" type="sibTrans" cxnId="{F93B2424-4853-4691-9D09-2B1E11C87241}">
      <dgm:prSet/>
      <dgm:spPr/>
      <dgm:t>
        <a:bodyPr/>
        <a:lstStyle/>
        <a:p>
          <a:endParaRPr lang="en-US"/>
        </a:p>
      </dgm:t>
    </dgm:pt>
    <dgm:pt modelId="{6EDC8A70-A7D5-4286-8AD3-54CD705C9054}" type="pres">
      <dgm:prSet presAssocID="{6B3F7A38-F501-4B64-A6BC-0FEBF69FC968}" presName="root" presStyleCnt="0">
        <dgm:presLayoutVars>
          <dgm:dir/>
          <dgm:resizeHandles val="exact"/>
        </dgm:presLayoutVars>
      </dgm:prSet>
      <dgm:spPr/>
    </dgm:pt>
    <dgm:pt modelId="{BDA24273-F5AF-44F9-A037-54488F560F0B}" type="pres">
      <dgm:prSet presAssocID="{346BA073-E6BD-456D-8668-CE56022E1724}" presName="compNode" presStyleCnt="0"/>
      <dgm:spPr/>
    </dgm:pt>
    <dgm:pt modelId="{F845AC4B-54DD-42F5-AA64-C022EB4CA5FE}" type="pres">
      <dgm:prSet presAssocID="{346BA073-E6BD-456D-8668-CE56022E1724}" presName="iconBgRect" presStyleLbl="bgShp" presStyleIdx="0" presStyleCnt="5"/>
      <dgm:spPr>
        <a:prstGeom prst="round2DiagRect">
          <a:avLst>
            <a:gd name="adj1" fmla="val 29727"/>
            <a:gd name="adj2" fmla="val 0"/>
          </a:avLst>
        </a:prstGeom>
      </dgm:spPr>
    </dgm:pt>
    <dgm:pt modelId="{4AE88189-6B43-4BB1-BA9E-72A5918ABE0A}" type="pres">
      <dgm:prSet presAssocID="{346BA073-E6BD-456D-8668-CE56022E172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C0BEBCD2-A2DC-47A9-8C38-9E48E748C90D}" type="pres">
      <dgm:prSet presAssocID="{346BA073-E6BD-456D-8668-CE56022E1724}" presName="spaceRect" presStyleCnt="0"/>
      <dgm:spPr/>
    </dgm:pt>
    <dgm:pt modelId="{5FD03FDD-7118-4589-A157-A2E08149A359}" type="pres">
      <dgm:prSet presAssocID="{346BA073-E6BD-456D-8668-CE56022E1724}" presName="textRect" presStyleLbl="revTx" presStyleIdx="0" presStyleCnt="5">
        <dgm:presLayoutVars>
          <dgm:chMax val="1"/>
          <dgm:chPref val="1"/>
        </dgm:presLayoutVars>
      </dgm:prSet>
      <dgm:spPr/>
    </dgm:pt>
    <dgm:pt modelId="{49173325-0981-4D84-8E85-6D74DB8A34FB}" type="pres">
      <dgm:prSet presAssocID="{4394F849-8AC6-4068-98FD-81E38E9163AD}" presName="sibTrans" presStyleCnt="0"/>
      <dgm:spPr/>
    </dgm:pt>
    <dgm:pt modelId="{459AD342-C9D5-4B0E-88E4-1E8C8CE48DAF}" type="pres">
      <dgm:prSet presAssocID="{3EF2B76A-BBD6-4751-ACDB-285137BF3C98}" presName="compNode" presStyleCnt="0"/>
      <dgm:spPr/>
    </dgm:pt>
    <dgm:pt modelId="{416A3277-D74A-472A-A88F-B2BC4C30CF97}" type="pres">
      <dgm:prSet presAssocID="{3EF2B76A-BBD6-4751-ACDB-285137BF3C98}" presName="iconBgRect" presStyleLbl="bgShp" presStyleIdx="1" presStyleCnt="5"/>
      <dgm:spPr>
        <a:prstGeom prst="round2DiagRect">
          <a:avLst>
            <a:gd name="adj1" fmla="val 29727"/>
            <a:gd name="adj2" fmla="val 0"/>
          </a:avLst>
        </a:prstGeom>
      </dgm:spPr>
    </dgm:pt>
    <dgm:pt modelId="{C513BD27-4973-47C8-A0B8-E44D4D0ABDB9}" type="pres">
      <dgm:prSet presAssocID="{3EF2B76A-BBD6-4751-ACDB-285137BF3C9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4E26CEFD-6868-4E15-AE9C-F12E32DEBDCA}" type="pres">
      <dgm:prSet presAssocID="{3EF2B76A-BBD6-4751-ACDB-285137BF3C98}" presName="spaceRect" presStyleCnt="0"/>
      <dgm:spPr/>
    </dgm:pt>
    <dgm:pt modelId="{2E76F061-831A-403C-8F69-1C6051828D67}" type="pres">
      <dgm:prSet presAssocID="{3EF2B76A-BBD6-4751-ACDB-285137BF3C98}" presName="textRect" presStyleLbl="revTx" presStyleIdx="1" presStyleCnt="5">
        <dgm:presLayoutVars>
          <dgm:chMax val="1"/>
          <dgm:chPref val="1"/>
        </dgm:presLayoutVars>
      </dgm:prSet>
      <dgm:spPr/>
    </dgm:pt>
    <dgm:pt modelId="{78E41E4A-503E-4BB0-9141-21C177B98383}" type="pres">
      <dgm:prSet presAssocID="{2F10F5A2-EBF7-4651-A514-9370850915E0}" presName="sibTrans" presStyleCnt="0"/>
      <dgm:spPr/>
    </dgm:pt>
    <dgm:pt modelId="{6C45C78C-EBAB-4353-A1D7-896E9CD04220}" type="pres">
      <dgm:prSet presAssocID="{20509B76-A11F-4353-907B-C522202EDA26}" presName="compNode" presStyleCnt="0"/>
      <dgm:spPr/>
    </dgm:pt>
    <dgm:pt modelId="{C2043B8F-622E-4A15-A5D8-6C82467F838F}" type="pres">
      <dgm:prSet presAssocID="{20509B76-A11F-4353-907B-C522202EDA26}" presName="iconBgRect" presStyleLbl="bgShp" presStyleIdx="2" presStyleCnt="5"/>
      <dgm:spPr>
        <a:prstGeom prst="round2DiagRect">
          <a:avLst>
            <a:gd name="adj1" fmla="val 29727"/>
            <a:gd name="adj2" fmla="val 0"/>
          </a:avLst>
        </a:prstGeom>
      </dgm:spPr>
    </dgm:pt>
    <dgm:pt modelId="{F82696A4-F840-45B0-8EE0-E4F40473BFB2}" type="pres">
      <dgm:prSet presAssocID="{20509B76-A11F-4353-907B-C522202EDA2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C049BEAA-89F5-49DF-8736-1D13A5ABDEDE}" type="pres">
      <dgm:prSet presAssocID="{20509B76-A11F-4353-907B-C522202EDA26}" presName="spaceRect" presStyleCnt="0"/>
      <dgm:spPr/>
    </dgm:pt>
    <dgm:pt modelId="{2BCC92D6-5E25-4B05-A92F-695848721901}" type="pres">
      <dgm:prSet presAssocID="{20509B76-A11F-4353-907B-C522202EDA26}" presName="textRect" presStyleLbl="revTx" presStyleIdx="2" presStyleCnt="5">
        <dgm:presLayoutVars>
          <dgm:chMax val="1"/>
          <dgm:chPref val="1"/>
        </dgm:presLayoutVars>
      </dgm:prSet>
      <dgm:spPr/>
    </dgm:pt>
    <dgm:pt modelId="{AEC7BC84-7B87-45D5-9359-8FC7B6333A2C}" type="pres">
      <dgm:prSet presAssocID="{92B95A67-9DF2-4B48-9E03-04B472CA726F}" presName="sibTrans" presStyleCnt="0"/>
      <dgm:spPr/>
    </dgm:pt>
    <dgm:pt modelId="{25E8CFD6-A691-49D0-8A84-4EB2EC4F7BD4}" type="pres">
      <dgm:prSet presAssocID="{EBD63A0E-0642-4433-9E0E-3D2792E01A70}" presName="compNode" presStyleCnt="0"/>
      <dgm:spPr/>
    </dgm:pt>
    <dgm:pt modelId="{D15020D3-7093-4AC7-A4DA-09333BE7E034}" type="pres">
      <dgm:prSet presAssocID="{EBD63A0E-0642-4433-9E0E-3D2792E01A70}" presName="iconBgRect" presStyleLbl="bgShp" presStyleIdx="3" presStyleCnt="5"/>
      <dgm:spPr>
        <a:prstGeom prst="round2DiagRect">
          <a:avLst>
            <a:gd name="adj1" fmla="val 29727"/>
            <a:gd name="adj2" fmla="val 0"/>
          </a:avLst>
        </a:prstGeom>
      </dgm:spPr>
    </dgm:pt>
    <dgm:pt modelId="{AC723496-3023-4952-A522-C41C08656773}" type="pres">
      <dgm:prSet presAssocID="{EBD63A0E-0642-4433-9E0E-3D2792E01A7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igh Voltage"/>
        </a:ext>
      </dgm:extLst>
    </dgm:pt>
    <dgm:pt modelId="{4D2C8438-4C42-424E-A387-A1AA28BB5D94}" type="pres">
      <dgm:prSet presAssocID="{EBD63A0E-0642-4433-9E0E-3D2792E01A70}" presName="spaceRect" presStyleCnt="0"/>
      <dgm:spPr/>
    </dgm:pt>
    <dgm:pt modelId="{171A997C-1C46-47BE-9F78-0DA13347BB36}" type="pres">
      <dgm:prSet presAssocID="{EBD63A0E-0642-4433-9E0E-3D2792E01A70}" presName="textRect" presStyleLbl="revTx" presStyleIdx="3" presStyleCnt="5">
        <dgm:presLayoutVars>
          <dgm:chMax val="1"/>
          <dgm:chPref val="1"/>
        </dgm:presLayoutVars>
      </dgm:prSet>
      <dgm:spPr/>
    </dgm:pt>
    <dgm:pt modelId="{36BA4529-277B-411D-BDD4-8CDCC01CB45F}" type="pres">
      <dgm:prSet presAssocID="{0178CDC6-50E8-4F14-AEF7-6E209EC6A946}" presName="sibTrans" presStyleCnt="0"/>
      <dgm:spPr/>
    </dgm:pt>
    <dgm:pt modelId="{4010488A-6654-4722-AF64-39DC08172A3C}" type="pres">
      <dgm:prSet presAssocID="{C2A3A03F-BA2B-47E9-80C9-EF2618CF093D}" presName="compNode" presStyleCnt="0"/>
      <dgm:spPr/>
    </dgm:pt>
    <dgm:pt modelId="{1487202C-9F88-475E-9AD2-0C4AFD36CE9E}" type="pres">
      <dgm:prSet presAssocID="{C2A3A03F-BA2B-47E9-80C9-EF2618CF093D}" presName="iconBgRect" presStyleLbl="bgShp" presStyleIdx="4" presStyleCnt="5"/>
      <dgm:spPr>
        <a:prstGeom prst="round2DiagRect">
          <a:avLst>
            <a:gd name="adj1" fmla="val 29727"/>
            <a:gd name="adj2" fmla="val 0"/>
          </a:avLst>
        </a:prstGeom>
      </dgm:spPr>
    </dgm:pt>
    <dgm:pt modelId="{47F6A27C-1FDA-4A49-B0A5-E9F6BDA7606A}" type="pres">
      <dgm:prSet presAssocID="{C2A3A03F-BA2B-47E9-80C9-EF2618CF093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ar"/>
        </a:ext>
      </dgm:extLst>
    </dgm:pt>
    <dgm:pt modelId="{08576CEE-4723-46D2-A502-7EC61C50C2DC}" type="pres">
      <dgm:prSet presAssocID="{C2A3A03F-BA2B-47E9-80C9-EF2618CF093D}" presName="spaceRect" presStyleCnt="0"/>
      <dgm:spPr/>
    </dgm:pt>
    <dgm:pt modelId="{6C65750C-3284-4E70-8F3B-5DC141EC6338}" type="pres">
      <dgm:prSet presAssocID="{C2A3A03F-BA2B-47E9-80C9-EF2618CF093D}" presName="textRect" presStyleLbl="revTx" presStyleIdx="4" presStyleCnt="5">
        <dgm:presLayoutVars>
          <dgm:chMax val="1"/>
          <dgm:chPref val="1"/>
        </dgm:presLayoutVars>
      </dgm:prSet>
      <dgm:spPr/>
    </dgm:pt>
  </dgm:ptLst>
  <dgm:cxnLst>
    <dgm:cxn modelId="{E2E46D01-3B3B-6140-84B7-1B0782538ECB}" type="presOf" srcId="{6B3F7A38-F501-4B64-A6BC-0FEBF69FC968}" destId="{6EDC8A70-A7D5-4286-8AD3-54CD705C9054}" srcOrd="0" destOrd="0" presId="urn:microsoft.com/office/officeart/2018/5/layout/IconLeafLabelList"/>
    <dgm:cxn modelId="{F93B2424-4853-4691-9D09-2B1E11C87241}" srcId="{6B3F7A38-F501-4B64-A6BC-0FEBF69FC968}" destId="{C2A3A03F-BA2B-47E9-80C9-EF2618CF093D}" srcOrd="4" destOrd="0" parTransId="{7892EA98-FB11-42BE-8521-02D40A84F1A5}" sibTransId="{EEDB3F3D-F1E1-4E44-A09E-D50C26D12032}"/>
    <dgm:cxn modelId="{9999A927-F648-440A-ACC0-E2529383217D}" srcId="{6B3F7A38-F501-4B64-A6BC-0FEBF69FC968}" destId="{3EF2B76A-BBD6-4751-ACDB-285137BF3C98}" srcOrd="1" destOrd="0" parTransId="{401D53AC-65FA-4515-99FE-FD7649E00840}" sibTransId="{2F10F5A2-EBF7-4651-A514-9370850915E0}"/>
    <dgm:cxn modelId="{5FD81A66-9037-D649-9AC7-791B161EBB98}" type="presOf" srcId="{346BA073-E6BD-456D-8668-CE56022E1724}" destId="{5FD03FDD-7118-4589-A157-A2E08149A359}" srcOrd="0" destOrd="0" presId="urn:microsoft.com/office/officeart/2018/5/layout/IconLeafLabelList"/>
    <dgm:cxn modelId="{D9E24847-8318-464F-AC31-C2229136EF5E}" type="presOf" srcId="{20509B76-A11F-4353-907B-C522202EDA26}" destId="{2BCC92D6-5E25-4B05-A92F-695848721901}" srcOrd="0" destOrd="0" presId="urn:microsoft.com/office/officeart/2018/5/layout/IconLeafLabelList"/>
    <dgm:cxn modelId="{21DCDFCA-97C8-5F45-88B3-3C1DDCE85137}" type="presOf" srcId="{3EF2B76A-BBD6-4751-ACDB-285137BF3C98}" destId="{2E76F061-831A-403C-8F69-1C6051828D67}" srcOrd="0" destOrd="0" presId="urn:microsoft.com/office/officeart/2018/5/layout/IconLeafLabelList"/>
    <dgm:cxn modelId="{CE2062D0-83AE-3D41-A93C-ACC50D0450B0}" type="presOf" srcId="{C2A3A03F-BA2B-47E9-80C9-EF2618CF093D}" destId="{6C65750C-3284-4E70-8F3B-5DC141EC6338}" srcOrd="0" destOrd="0" presId="urn:microsoft.com/office/officeart/2018/5/layout/IconLeafLabelList"/>
    <dgm:cxn modelId="{93AE7DD3-F749-4CC2-A3EC-5F284043DA53}" srcId="{6B3F7A38-F501-4B64-A6BC-0FEBF69FC968}" destId="{20509B76-A11F-4353-907B-C522202EDA26}" srcOrd="2" destOrd="0" parTransId="{95EFD3A2-B24B-4F50-971D-A54997F7AA9E}" sibTransId="{92B95A67-9DF2-4B48-9E03-04B472CA726F}"/>
    <dgm:cxn modelId="{5165BDE1-6AEF-4547-9F82-EE553009AEAF}" srcId="{6B3F7A38-F501-4B64-A6BC-0FEBF69FC968}" destId="{346BA073-E6BD-456D-8668-CE56022E1724}" srcOrd="0" destOrd="0" parTransId="{227ECA27-6D90-42AB-9B3E-765A70334191}" sibTransId="{4394F849-8AC6-4068-98FD-81E38E9163AD}"/>
    <dgm:cxn modelId="{55D6F1F6-0CD5-49BD-B521-01021C2C3D31}" srcId="{6B3F7A38-F501-4B64-A6BC-0FEBF69FC968}" destId="{EBD63A0E-0642-4433-9E0E-3D2792E01A70}" srcOrd="3" destOrd="0" parTransId="{8AE498EE-BACB-4821-8F59-4E422ED343B7}" sibTransId="{0178CDC6-50E8-4F14-AEF7-6E209EC6A946}"/>
    <dgm:cxn modelId="{1A5E9BFE-32A9-614B-AF9C-47B9BAC1CECC}" type="presOf" srcId="{EBD63A0E-0642-4433-9E0E-3D2792E01A70}" destId="{171A997C-1C46-47BE-9F78-0DA13347BB36}" srcOrd="0" destOrd="0" presId="urn:microsoft.com/office/officeart/2018/5/layout/IconLeafLabelList"/>
    <dgm:cxn modelId="{548ED980-71DD-F245-8896-0DACB0DB7B0D}" type="presParOf" srcId="{6EDC8A70-A7D5-4286-8AD3-54CD705C9054}" destId="{BDA24273-F5AF-44F9-A037-54488F560F0B}" srcOrd="0" destOrd="0" presId="urn:microsoft.com/office/officeart/2018/5/layout/IconLeafLabelList"/>
    <dgm:cxn modelId="{C9C32BE6-8B21-074E-9617-C6E624875E35}" type="presParOf" srcId="{BDA24273-F5AF-44F9-A037-54488F560F0B}" destId="{F845AC4B-54DD-42F5-AA64-C022EB4CA5FE}" srcOrd="0" destOrd="0" presId="urn:microsoft.com/office/officeart/2018/5/layout/IconLeafLabelList"/>
    <dgm:cxn modelId="{A56E2330-9B38-CB43-9AF7-DDC55A545017}" type="presParOf" srcId="{BDA24273-F5AF-44F9-A037-54488F560F0B}" destId="{4AE88189-6B43-4BB1-BA9E-72A5918ABE0A}" srcOrd="1" destOrd="0" presId="urn:microsoft.com/office/officeart/2018/5/layout/IconLeafLabelList"/>
    <dgm:cxn modelId="{7009EB92-69A6-9543-B08A-64E9FD6F0CC9}" type="presParOf" srcId="{BDA24273-F5AF-44F9-A037-54488F560F0B}" destId="{C0BEBCD2-A2DC-47A9-8C38-9E48E748C90D}" srcOrd="2" destOrd="0" presId="urn:microsoft.com/office/officeart/2018/5/layout/IconLeafLabelList"/>
    <dgm:cxn modelId="{F9E85F4E-C090-9242-B60A-6912BC81AA79}" type="presParOf" srcId="{BDA24273-F5AF-44F9-A037-54488F560F0B}" destId="{5FD03FDD-7118-4589-A157-A2E08149A359}" srcOrd="3" destOrd="0" presId="urn:microsoft.com/office/officeart/2018/5/layout/IconLeafLabelList"/>
    <dgm:cxn modelId="{7FAC9F64-BD4F-834D-B8A4-E9EF57AE9E98}" type="presParOf" srcId="{6EDC8A70-A7D5-4286-8AD3-54CD705C9054}" destId="{49173325-0981-4D84-8E85-6D74DB8A34FB}" srcOrd="1" destOrd="0" presId="urn:microsoft.com/office/officeart/2018/5/layout/IconLeafLabelList"/>
    <dgm:cxn modelId="{09130528-081C-A545-9CCE-761E9145F56A}" type="presParOf" srcId="{6EDC8A70-A7D5-4286-8AD3-54CD705C9054}" destId="{459AD342-C9D5-4B0E-88E4-1E8C8CE48DAF}" srcOrd="2" destOrd="0" presId="urn:microsoft.com/office/officeart/2018/5/layout/IconLeafLabelList"/>
    <dgm:cxn modelId="{FCAE6392-6354-DF40-867B-0648268D0F0B}" type="presParOf" srcId="{459AD342-C9D5-4B0E-88E4-1E8C8CE48DAF}" destId="{416A3277-D74A-472A-A88F-B2BC4C30CF97}" srcOrd="0" destOrd="0" presId="urn:microsoft.com/office/officeart/2018/5/layout/IconLeafLabelList"/>
    <dgm:cxn modelId="{97D2096E-61AE-8E4D-B572-B42CD1751479}" type="presParOf" srcId="{459AD342-C9D5-4B0E-88E4-1E8C8CE48DAF}" destId="{C513BD27-4973-47C8-A0B8-E44D4D0ABDB9}" srcOrd="1" destOrd="0" presId="urn:microsoft.com/office/officeart/2018/5/layout/IconLeafLabelList"/>
    <dgm:cxn modelId="{2EE90D1E-B75A-264F-8C38-D0E9BD0D6628}" type="presParOf" srcId="{459AD342-C9D5-4B0E-88E4-1E8C8CE48DAF}" destId="{4E26CEFD-6868-4E15-AE9C-F12E32DEBDCA}" srcOrd="2" destOrd="0" presId="urn:microsoft.com/office/officeart/2018/5/layout/IconLeafLabelList"/>
    <dgm:cxn modelId="{A81D836E-97BB-F14D-8F1D-4EC7E124AA00}" type="presParOf" srcId="{459AD342-C9D5-4B0E-88E4-1E8C8CE48DAF}" destId="{2E76F061-831A-403C-8F69-1C6051828D67}" srcOrd="3" destOrd="0" presId="urn:microsoft.com/office/officeart/2018/5/layout/IconLeafLabelList"/>
    <dgm:cxn modelId="{067CBD75-E472-964A-A073-C4221DE69AEC}" type="presParOf" srcId="{6EDC8A70-A7D5-4286-8AD3-54CD705C9054}" destId="{78E41E4A-503E-4BB0-9141-21C177B98383}" srcOrd="3" destOrd="0" presId="urn:microsoft.com/office/officeart/2018/5/layout/IconLeafLabelList"/>
    <dgm:cxn modelId="{8E281334-9CFD-9E45-A049-A20A2ECF2022}" type="presParOf" srcId="{6EDC8A70-A7D5-4286-8AD3-54CD705C9054}" destId="{6C45C78C-EBAB-4353-A1D7-896E9CD04220}" srcOrd="4" destOrd="0" presId="urn:microsoft.com/office/officeart/2018/5/layout/IconLeafLabelList"/>
    <dgm:cxn modelId="{4FED6B13-21C1-6147-9C66-BA0CE4FCBE3B}" type="presParOf" srcId="{6C45C78C-EBAB-4353-A1D7-896E9CD04220}" destId="{C2043B8F-622E-4A15-A5D8-6C82467F838F}" srcOrd="0" destOrd="0" presId="urn:microsoft.com/office/officeart/2018/5/layout/IconLeafLabelList"/>
    <dgm:cxn modelId="{A2A98701-DA78-F147-AFF8-8591FDF968A7}" type="presParOf" srcId="{6C45C78C-EBAB-4353-A1D7-896E9CD04220}" destId="{F82696A4-F840-45B0-8EE0-E4F40473BFB2}" srcOrd="1" destOrd="0" presId="urn:microsoft.com/office/officeart/2018/5/layout/IconLeafLabelList"/>
    <dgm:cxn modelId="{18A26175-C268-DC43-A6A1-726619157559}" type="presParOf" srcId="{6C45C78C-EBAB-4353-A1D7-896E9CD04220}" destId="{C049BEAA-89F5-49DF-8736-1D13A5ABDEDE}" srcOrd="2" destOrd="0" presId="urn:microsoft.com/office/officeart/2018/5/layout/IconLeafLabelList"/>
    <dgm:cxn modelId="{B1FA010B-A203-F148-8DB8-E4868006C176}" type="presParOf" srcId="{6C45C78C-EBAB-4353-A1D7-896E9CD04220}" destId="{2BCC92D6-5E25-4B05-A92F-695848721901}" srcOrd="3" destOrd="0" presId="urn:microsoft.com/office/officeart/2018/5/layout/IconLeafLabelList"/>
    <dgm:cxn modelId="{15D76DE2-E115-AD4F-AEDA-3B69F323095F}" type="presParOf" srcId="{6EDC8A70-A7D5-4286-8AD3-54CD705C9054}" destId="{AEC7BC84-7B87-45D5-9359-8FC7B6333A2C}" srcOrd="5" destOrd="0" presId="urn:microsoft.com/office/officeart/2018/5/layout/IconLeafLabelList"/>
    <dgm:cxn modelId="{6D5862D7-B9C2-444D-B9C2-9556EE7DC345}" type="presParOf" srcId="{6EDC8A70-A7D5-4286-8AD3-54CD705C9054}" destId="{25E8CFD6-A691-49D0-8A84-4EB2EC4F7BD4}" srcOrd="6" destOrd="0" presId="urn:microsoft.com/office/officeart/2018/5/layout/IconLeafLabelList"/>
    <dgm:cxn modelId="{00A6CE72-F812-ED47-90F8-ACD6BF982D7B}" type="presParOf" srcId="{25E8CFD6-A691-49D0-8A84-4EB2EC4F7BD4}" destId="{D15020D3-7093-4AC7-A4DA-09333BE7E034}" srcOrd="0" destOrd="0" presId="urn:microsoft.com/office/officeart/2018/5/layout/IconLeafLabelList"/>
    <dgm:cxn modelId="{64C55E3D-592B-854F-9045-C5052921EF22}" type="presParOf" srcId="{25E8CFD6-A691-49D0-8A84-4EB2EC4F7BD4}" destId="{AC723496-3023-4952-A522-C41C08656773}" srcOrd="1" destOrd="0" presId="urn:microsoft.com/office/officeart/2018/5/layout/IconLeafLabelList"/>
    <dgm:cxn modelId="{0A09C887-6F61-524B-8FB0-6CBB94087062}" type="presParOf" srcId="{25E8CFD6-A691-49D0-8A84-4EB2EC4F7BD4}" destId="{4D2C8438-4C42-424E-A387-A1AA28BB5D94}" srcOrd="2" destOrd="0" presId="urn:microsoft.com/office/officeart/2018/5/layout/IconLeafLabelList"/>
    <dgm:cxn modelId="{AA26645A-9ACD-3B4F-AF0D-E0E895FE7037}" type="presParOf" srcId="{25E8CFD6-A691-49D0-8A84-4EB2EC4F7BD4}" destId="{171A997C-1C46-47BE-9F78-0DA13347BB36}" srcOrd="3" destOrd="0" presId="urn:microsoft.com/office/officeart/2018/5/layout/IconLeafLabelList"/>
    <dgm:cxn modelId="{F8D5D667-D477-F24A-8C4B-EB1CC00E8C29}" type="presParOf" srcId="{6EDC8A70-A7D5-4286-8AD3-54CD705C9054}" destId="{36BA4529-277B-411D-BDD4-8CDCC01CB45F}" srcOrd="7" destOrd="0" presId="urn:microsoft.com/office/officeart/2018/5/layout/IconLeafLabelList"/>
    <dgm:cxn modelId="{AC0837AD-AB4E-2943-A15C-6EEF0C3F8716}" type="presParOf" srcId="{6EDC8A70-A7D5-4286-8AD3-54CD705C9054}" destId="{4010488A-6654-4722-AF64-39DC08172A3C}" srcOrd="8" destOrd="0" presId="urn:microsoft.com/office/officeart/2018/5/layout/IconLeafLabelList"/>
    <dgm:cxn modelId="{2E0C8F45-C52E-4642-9493-750CADC6647E}" type="presParOf" srcId="{4010488A-6654-4722-AF64-39DC08172A3C}" destId="{1487202C-9F88-475E-9AD2-0C4AFD36CE9E}" srcOrd="0" destOrd="0" presId="urn:microsoft.com/office/officeart/2018/5/layout/IconLeafLabelList"/>
    <dgm:cxn modelId="{59CD4FE8-1959-C842-B8B9-A5C8126673EF}" type="presParOf" srcId="{4010488A-6654-4722-AF64-39DC08172A3C}" destId="{47F6A27C-1FDA-4A49-B0A5-E9F6BDA7606A}" srcOrd="1" destOrd="0" presId="urn:microsoft.com/office/officeart/2018/5/layout/IconLeafLabelList"/>
    <dgm:cxn modelId="{405D531A-13D7-834A-88B7-895AA37B18CD}" type="presParOf" srcId="{4010488A-6654-4722-AF64-39DC08172A3C}" destId="{08576CEE-4723-46D2-A502-7EC61C50C2DC}" srcOrd="2" destOrd="0" presId="urn:microsoft.com/office/officeart/2018/5/layout/IconLeafLabelList"/>
    <dgm:cxn modelId="{32B7A8B9-F37D-6948-8E53-14F14CBDCCB8}" type="presParOf" srcId="{4010488A-6654-4722-AF64-39DC08172A3C}" destId="{6C65750C-3284-4E70-8F3B-5DC141EC6338}"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D70C43-321B-49A7-944A-D176E7F1912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7FAC269-E99D-480B-93C1-9FB7099E9A84}">
      <dgm:prSet/>
      <dgm:spPr/>
      <dgm:t>
        <a:bodyPr/>
        <a:lstStyle/>
        <a:p>
          <a:r>
            <a:rPr lang="en-US" b="0" i="0"/>
            <a:t>CAN Interface</a:t>
          </a:r>
          <a:endParaRPr lang="en-US" dirty="0"/>
        </a:p>
      </dgm:t>
    </dgm:pt>
    <dgm:pt modelId="{4E7F9160-935C-4E4B-B89D-85F1ACD6E32C}" type="parTrans" cxnId="{B5F54F00-E789-4C48-8A6B-33A68E32B268}">
      <dgm:prSet/>
      <dgm:spPr/>
      <dgm:t>
        <a:bodyPr/>
        <a:lstStyle/>
        <a:p>
          <a:endParaRPr lang="en-US"/>
        </a:p>
      </dgm:t>
    </dgm:pt>
    <dgm:pt modelId="{2DA2C47C-9C35-4EAD-92A1-C1815A1779D5}" type="sibTrans" cxnId="{B5F54F00-E789-4C48-8A6B-33A68E32B268}">
      <dgm:prSet/>
      <dgm:spPr/>
      <dgm:t>
        <a:bodyPr/>
        <a:lstStyle/>
        <a:p>
          <a:endParaRPr lang="en-US"/>
        </a:p>
      </dgm:t>
    </dgm:pt>
    <dgm:pt modelId="{283F1D85-8387-4A47-ACCA-A489D7DE195E}">
      <dgm:prSet/>
      <dgm:spPr/>
      <dgm:t>
        <a:bodyPr/>
        <a:lstStyle/>
        <a:p>
          <a:endParaRPr lang="en-US" dirty="0"/>
        </a:p>
      </dgm:t>
    </dgm:pt>
    <dgm:pt modelId="{0BABFFFC-BD95-4F5F-9FFA-B2E7EF810B63}" type="parTrans" cxnId="{CA787A40-1421-45F9-950B-1431E9FB35BB}">
      <dgm:prSet/>
      <dgm:spPr/>
      <dgm:t>
        <a:bodyPr/>
        <a:lstStyle/>
        <a:p>
          <a:endParaRPr lang="en-US"/>
        </a:p>
      </dgm:t>
    </dgm:pt>
    <dgm:pt modelId="{5E8752DE-1A3D-4CD8-BAE3-BC4BC5391890}" type="sibTrans" cxnId="{CA787A40-1421-45F9-950B-1431E9FB35BB}">
      <dgm:prSet/>
      <dgm:spPr/>
      <dgm:t>
        <a:bodyPr/>
        <a:lstStyle/>
        <a:p>
          <a:endParaRPr lang="en-US"/>
        </a:p>
      </dgm:t>
    </dgm:pt>
    <dgm:pt modelId="{C62D0BD2-49EE-4F4D-A4B9-CE5B70A4C980}">
      <dgm:prSet/>
      <dgm:spPr/>
      <dgm:t>
        <a:bodyPr/>
        <a:lstStyle/>
        <a:p>
          <a:r>
            <a:rPr lang="en-US" b="0" i="0" dirty="0"/>
            <a:t>Embedded Board </a:t>
          </a:r>
          <a:endParaRPr lang="en-US" dirty="0"/>
        </a:p>
      </dgm:t>
    </dgm:pt>
    <dgm:pt modelId="{46F0C85F-2ABE-4434-80A8-AE310B090272}" type="parTrans" cxnId="{CF191A5A-1D4F-47EE-B59E-5D059FAEEFF7}">
      <dgm:prSet/>
      <dgm:spPr/>
      <dgm:t>
        <a:bodyPr/>
        <a:lstStyle/>
        <a:p>
          <a:endParaRPr lang="en-US"/>
        </a:p>
      </dgm:t>
    </dgm:pt>
    <dgm:pt modelId="{6CE26FAB-4175-4D83-81B3-2DB5E0CE30EA}" type="sibTrans" cxnId="{CF191A5A-1D4F-47EE-B59E-5D059FAEEFF7}">
      <dgm:prSet/>
      <dgm:spPr/>
      <dgm:t>
        <a:bodyPr/>
        <a:lstStyle/>
        <a:p>
          <a:endParaRPr lang="en-US"/>
        </a:p>
      </dgm:t>
    </dgm:pt>
    <dgm:pt modelId="{E77B584A-9140-451B-89BB-C029CEC232B5}">
      <dgm:prSet/>
      <dgm:spPr/>
      <dgm:t>
        <a:bodyPr/>
        <a:lstStyle/>
        <a:p>
          <a:endParaRPr lang="en-US" dirty="0"/>
        </a:p>
      </dgm:t>
    </dgm:pt>
    <dgm:pt modelId="{465C74C9-9DAE-4A65-827F-6B417F8A9774}" type="parTrans" cxnId="{737A43C5-2425-4C73-9886-3FB5851B6AA6}">
      <dgm:prSet/>
      <dgm:spPr/>
      <dgm:t>
        <a:bodyPr/>
        <a:lstStyle/>
        <a:p>
          <a:endParaRPr lang="en-US"/>
        </a:p>
      </dgm:t>
    </dgm:pt>
    <dgm:pt modelId="{85A44FEB-E067-4AB0-B9F8-3D7FF4DA0CEF}" type="sibTrans" cxnId="{737A43C5-2425-4C73-9886-3FB5851B6AA6}">
      <dgm:prSet/>
      <dgm:spPr/>
      <dgm:t>
        <a:bodyPr/>
        <a:lstStyle/>
        <a:p>
          <a:endParaRPr lang="en-US"/>
        </a:p>
      </dgm:t>
    </dgm:pt>
    <dgm:pt modelId="{75330752-2386-45CD-B6F0-16FA06F7E908}">
      <dgm:prSet/>
      <dgm:spPr/>
      <dgm:t>
        <a:bodyPr/>
        <a:lstStyle/>
        <a:p>
          <a:r>
            <a:rPr lang="en-US" b="0" i="0" dirty="0"/>
            <a:t>CAN Transceiver</a:t>
          </a:r>
          <a:endParaRPr lang="en-US" dirty="0"/>
        </a:p>
      </dgm:t>
    </dgm:pt>
    <dgm:pt modelId="{77D19AF7-7A9A-4136-B57D-17F04642CF02}" type="parTrans" cxnId="{21F330C6-7220-491D-B1E0-8F4A573B946D}">
      <dgm:prSet/>
      <dgm:spPr/>
      <dgm:t>
        <a:bodyPr/>
        <a:lstStyle/>
        <a:p>
          <a:endParaRPr lang="en-US"/>
        </a:p>
      </dgm:t>
    </dgm:pt>
    <dgm:pt modelId="{0A2F911D-A34E-4D5B-998E-31B0E77CC91C}" type="sibTrans" cxnId="{21F330C6-7220-491D-B1E0-8F4A573B946D}">
      <dgm:prSet/>
      <dgm:spPr/>
      <dgm:t>
        <a:bodyPr/>
        <a:lstStyle/>
        <a:p>
          <a:endParaRPr lang="en-US"/>
        </a:p>
      </dgm:t>
    </dgm:pt>
    <dgm:pt modelId="{2401F743-3A22-41B0-86A8-61A4752B8659}">
      <dgm:prSet/>
      <dgm:spPr/>
      <dgm:t>
        <a:bodyPr/>
        <a:lstStyle/>
        <a:p>
          <a:endParaRPr lang="en-US" dirty="0"/>
        </a:p>
      </dgm:t>
    </dgm:pt>
    <dgm:pt modelId="{A97337E7-533A-440E-948D-A75DED7C8F6C}" type="parTrans" cxnId="{45DBD7F5-A132-4434-BAA2-9BF83CA8DBA6}">
      <dgm:prSet/>
      <dgm:spPr/>
      <dgm:t>
        <a:bodyPr/>
        <a:lstStyle/>
        <a:p>
          <a:endParaRPr lang="en-US"/>
        </a:p>
      </dgm:t>
    </dgm:pt>
    <dgm:pt modelId="{1867C5FE-9235-46E3-ACA5-7C438A71EA52}" type="sibTrans" cxnId="{45DBD7F5-A132-4434-BAA2-9BF83CA8DBA6}">
      <dgm:prSet/>
      <dgm:spPr/>
      <dgm:t>
        <a:bodyPr/>
        <a:lstStyle/>
        <a:p>
          <a:endParaRPr lang="en-US"/>
        </a:p>
      </dgm:t>
    </dgm:pt>
    <dgm:pt modelId="{065CFB63-8F43-41D6-BD66-28A627A4FDD0}">
      <dgm:prSet/>
      <dgm:spPr/>
      <dgm:t>
        <a:bodyPr/>
        <a:lstStyle/>
        <a:p>
          <a:r>
            <a:rPr lang="en-US" i="0" dirty="0"/>
            <a:t>Breadboard and Jumper Wires</a:t>
          </a:r>
          <a:endParaRPr lang="en-US" dirty="0"/>
        </a:p>
      </dgm:t>
    </dgm:pt>
    <dgm:pt modelId="{D680EE63-2440-4095-8A24-91F674BF2086}" type="parTrans" cxnId="{24699250-2EC2-4B61-93D8-792AE544099A}">
      <dgm:prSet/>
      <dgm:spPr/>
      <dgm:t>
        <a:bodyPr/>
        <a:lstStyle/>
        <a:p>
          <a:endParaRPr lang="en-US"/>
        </a:p>
      </dgm:t>
    </dgm:pt>
    <dgm:pt modelId="{905A726B-81FA-4004-8890-61F95E34162F}" type="sibTrans" cxnId="{24699250-2EC2-4B61-93D8-792AE544099A}">
      <dgm:prSet/>
      <dgm:spPr/>
      <dgm:t>
        <a:bodyPr/>
        <a:lstStyle/>
        <a:p>
          <a:endParaRPr lang="en-US"/>
        </a:p>
      </dgm:t>
    </dgm:pt>
    <dgm:pt modelId="{4117E646-CC36-4689-8ED1-7D8C0027E7B5}">
      <dgm:prSet/>
      <dgm:spPr/>
      <dgm:t>
        <a:bodyPr/>
        <a:lstStyle/>
        <a:p>
          <a:r>
            <a:rPr lang="en-GB" b="0" i="0" dirty="0"/>
            <a:t>Sensors</a:t>
          </a:r>
          <a:endParaRPr lang="en-US" dirty="0"/>
        </a:p>
      </dgm:t>
    </dgm:pt>
    <dgm:pt modelId="{6454EFA9-1D38-4851-9E13-4C109014081D}" type="parTrans" cxnId="{A8A0A38E-AFC0-41E6-BE76-53D138C42DD9}">
      <dgm:prSet/>
      <dgm:spPr/>
      <dgm:t>
        <a:bodyPr/>
        <a:lstStyle/>
        <a:p>
          <a:endParaRPr lang="en-US"/>
        </a:p>
      </dgm:t>
    </dgm:pt>
    <dgm:pt modelId="{6093FC99-515C-4EF4-B6C4-BB95158E7015}" type="sibTrans" cxnId="{A8A0A38E-AFC0-41E6-BE76-53D138C42DD9}">
      <dgm:prSet/>
      <dgm:spPr/>
      <dgm:t>
        <a:bodyPr/>
        <a:lstStyle/>
        <a:p>
          <a:endParaRPr lang="en-US"/>
        </a:p>
      </dgm:t>
    </dgm:pt>
    <dgm:pt modelId="{65E620BF-4A0A-4463-B9C1-4DE2ABB9F3C6}">
      <dgm:prSet/>
      <dgm:spPr/>
      <dgm:t>
        <a:bodyPr/>
        <a:lstStyle/>
        <a:p>
          <a:endParaRPr lang="en-US" dirty="0"/>
        </a:p>
      </dgm:t>
    </dgm:pt>
    <dgm:pt modelId="{7CE4D682-E273-4B76-8A8A-A378030B1D3A}" type="parTrans" cxnId="{6A83208C-A4F6-40FD-A382-E452540D4352}">
      <dgm:prSet/>
      <dgm:spPr/>
      <dgm:t>
        <a:bodyPr/>
        <a:lstStyle/>
        <a:p>
          <a:endParaRPr lang="en-US"/>
        </a:p>
      </dgm:t>
    </dgm:pt>
    <dgm:pt modelId="{4A280E09-1401-4C91-8127-B00FEF7BB455}" type="sibTrans" cxnId="{6A83208C-A4F6-40FD-A382-E452540D4352}">
      <dgm:prSet/>
      <dgm:spPr/>
      <dgm:t>
        <a:bodyPr/>
        <a:lstStyle/>
        <a:p>
          <a:endParaRPr lang="en-US"/>
        </a:p>
      </dgm:t>
    </dgm:pt>
    <dgm:pt modelId="{AC168F5B-FBA6-4317-9C62-33CD709B3903}" type="pres">
      <dgm:prSet presAssocID="{F6D70C43-321B-49A7-944A-D176E7F1912D}" presName="root" presStyleCnt="0">
        <dgm:presLayoutVars>
          <dgm:dir/>
          <dgm:resizeHandles val="exact"/>
        </dgm:presLayoutVars>
      </dgm:prSet>
      <dgm:spPr/>
    </dgm:pt>
    <dgm:pt modelId="{3A829533-8D14-4FF5-BE9A-EB69A593AC75}" type="pres">
      <dgm:prSet presAssocID="{67FAC269-E99D-480B-93C1-9FB7099E9A84}" presName="compNode" presStyleCnt="0"/>
      <dgm:spPr/>
    </dgm:pt>
    <dgm:pt modelId="{E2AC95DA-3382-460A-A58D-E6B2AC0CBF4D}" type="pres">
      <dgm:prSet presAssocID="{67FAC269-E99D-480B-93C1-9FB7099E9A84}" presName="bgRect" presStyleLbl="bgShp" presStyleIdx="0" presStyleCnt="5"/>
      <dgm:spPr/>
    </dgm:pt>
    <dgm:pt modelId="{96312D37-69CE-441C-BDC3-E009DB58FAAD}" type="pres">
      <dgm:prSet presAssocID="{67FAC269-E99D-480B-93C1-9FB7099E9A8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B"/>
        </a:ext>
      </dgm:extLst>
    </dgm:pt>
    <dgm:pt modelId="{BA1AD466-B93B-4AC5-AF09-87ADA16C41F8}" type="pres">
      <dgm:prSet presAssocID="{67FAC269-E99D-480B-93C1-9FB7099E9A84}" presName="spaceRect" presStyleCnt="0"/>
      <dgm:spPr/>
    </dgm:pt>
    <dgm:pt modelId="{DBE0ADE7-FF84-4362-A1DE-DDB7EAB2B35C}" type="pres">
      <dgm:prSet presAssocID="{67FAC269-E99D-480B-93C1-9FB7099E9A84}" presName="parTx" presStyleLbl="revTx" presStyleIdx="0" presStyleCnt="9">
        <dgm:presLayoutVars>
          <dgm:chMax val="0"/>
          <dgm:chPref val="0"/>
        </dgm:presLayoutVars>
      </dgm:prSet>
      <dgm:spPr/>
    </dgm:pt>
    <dgm:pt modelId="{1F77DDC9-ABE2-43EA-963D-AA82F40D7469}" type="pres">
      <dgm:prSet presAssocID="{67FAC269-E99D-480B-93C1-9FB7099E9A84}" presName="desTx" presStyleLbl="revTx" presStyleIdx="1" presStyleCnt="9">
        <dgm:presLayoutVars/>
      </dgm:prSet>
      <dgm:spPr/>
    </dgm:pt>
    <dgm:pt modelId="{00930B1E-5E3C-4480-8AB0-309356DBF341}" type="pres">
      <dgm:prSet presAssocID="{2DA2C47C-9C35-4EAD-92A1-C1815A1779D5}" presName="sibTrans" presStyleCnt="0"/>
      <dgm:spPr/>
    </dgm:pt>
    <dgm:pt modelId="{4CEFF723-6C2B-46FB-857E-6B9692E90A22}" type="pres">
      <dgm:prSet presAssocID="{C62D0BD2-49EE-4F4D-A4B9-CE5B70A4C980}" presName="compNode" presStyleCnt="0"/>
      <dgm:spPr/>
    </dgm:pt>
    <dgm:pt modelId="{56408926-CAF5-4345-8EAB-6FDD92C7C7A1}" type="pres">
      <dgm:prSet presAssocID="{C62D0BD2-49EE-4F4D-A4B9-CE5B70A4C980}" presName="bgRect" presStyleLbl="bgShp" presStyleIdx="1" presStyleCnt="5"/>
      <dgm:spPr/>
    </dgm:pt>
    <dgm:pt modelId="{65F6DCEC-AB33-47E1-B519-CA4121AA5213}" type="pres">
      <dgm:prSet presAssocID="{C62D0BD2-49EE-4F4D-A4B9-CE5B70A4C98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47ED1245-9688-48E7-B0D4-EB905E91F342}" type="pres">
      <dgm:prSet presAssocID="{C62D0BD2-49EE-4F4D-A4B9-CE5B70A4C980}" presName="spaceRect" presStyleCnt="0"/>
      <dgm:spPr/>
    </dgm:pt>
    <dgm:pt modelId="{706BAD0D-CF46-449E-9AF9-D75E5A6B5549}" type="pres">
      <dgm:prSet presAssocID="{C62D0BD2-49EE-4F4D-A4B9-CE5B70A4C980}" presName="parTx" presStyleLbl="revTx" presStyleIdx="2" presStyleCnt="9">
        <dgm:presLayoutVars>
          <dgm:chMax val="0"/>
          <dgm:chPref val="0"/>
        </dgm:presLayoutVars>
      </dgm:prSet>
      <dgm:spPr/>
    </dgm:pt>
    <dgm:pt modelId="{5784DF93-0A74-46A5-8101-A7B71E56036A}" type="pres">
      <dgm:prSet presAssocID="{C62D0BD2-49EE-4F4D-A4B9-CE5B70A4C980}" presName="desTx" presStyleLbl="revTx" presStyleIdx="3" presStyleCnt="9">
        <dgm:presLayoutVars/>
      </dgm:prSet>
      <dgm:spPr/>
    </dgm:pt>
    <dgm:pt modelId="{055AF6AE-7B37-48E1-AAC1-9C5C703EF07D}" type="pres">
      <dgm:prSet presAssocID="{6CE26FAB-4175-4D83-81B3-2DB5E0CE30EA}" presName="sibTrans" presStyleCnt="0"/>
      <dgm:spPr/>
    </dgm:pt>
    <dgm:pt modelId="{E854CDE3-91AE-4B14-BE8F-D913D094BE7D}" type="pres">
      <dgm:prSet presAssocID="{75330752-2386-45CD-B6F0-16FA06F7E908}" presName="compNode" presStyleCnt="0"/>
      <dgm:spPr/>
    </dgm:pt>
    <dgm:pt modelId="{045A8D1E-B206-466E-8780-5BB4DCF5C209}" type="pres">
      <dgm:prSet presAssocID="{75330752-2386-45CD-B6F0-16FA06F7E908}" presName="bgRect" presStyleLbl="bgShp" presStyleIdx="2" presStyleCnt="5"/>
      <dgm:spPr/>
    </dgm:pt>
    <dgm:pt modelId="{8F942AA9-55C8-4354-A18D-18EFC53DCB75}" type="pres">
      <dgm:prSet presAssocID="{75330752-2386-45CD-B6F0-16FA06F7E90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980703DA-3555-4E24-B8E4-ACF5BD288F29}" type="pres">
      <dgm:prSet presAssocID="{75330752-2386-45CD-B6F0-16FA06F7E908}" presName="spaceRect" presStyleCnt="0"/>
      <dgm:spPr/>
    </dgm:pt>
    <dgm:pt modelId="{76C5E5CC-EE12-4E07-9753-D9847A99E6F8}" type="pres">
      <dgm:prSet presAssocID="{75330752-2386-45CD-B6F0-16FA06F7E908}" presName="parTx" presStyleLbl="revTx" presStyleIdx="4" presStyleCnt="9">
        <dgm:presLayoutVars>
          <dgm:chMax val="0"/>
          <dgm:chPref val="0"/>
        </dgm:presLayoutVars>
      </dgm:prSet>
      <dgm:spPr/>
    </dgm:pt>
    <dgm:pt modelId="{0CEB9F0C-DED0-4E6C-9F45-A9668874A69F}" type="pres">
      <dgm:prSet presAssocID="{75330752-2386-45CD-B6F0-16FA06F7E908}" presName="desTx" presStyleLbl="revTx" presStyleIdx="5" presStyleCnt="9">
        <dgm:presLayoutVars/>
      </dgm:prSet>
      <dgm:spPr/>
    </dgm:pt>
    <dgm:pt modelId="{4CF38809-2548-4E5D-BBCA-0728AF7E60F6}" type="pres">
      <dgm:prSet presAssocID="{0A2F911D-A34E-4D5B-998E-31B0E77CC91C}" presName="sibTrans" presStyleCnt="0"/>
      <dgm:spPr/>
    </dgm:pt>
    <dgm:pt modelId="{64CA4610-4A16-4020-BB2C-2B77A474D69C}" type="pres">
      <dgm:prSet presAssocID="{065CFB63-8F43-41D6-BD66-28A627A4FDD0}" presName="compNode" presStyleCnt="0"/>
      <dgm:spPr/>
    </dgm:pt>
    <dgm:pt modelId="{439AC907-F74B-47A7-AB19-A846BE1B316E}" type="pres">
      <dgm:prSet presAssocID="{065CFB63-8F43-41D6-BD66-28A627A4FDD0}" presName="bgRect" presStyleLbl="bgShp" presStyleIdx="3" presStyleCnt="5"/>
      <dgm:spPr/>
    </dgm:pt>
    <dgm:pt modelId="{6EC4E6D1-F9F9-44E7-B56E-9A42C3A9558A}" type="pres">
      <dgm:prSet presAssocID="{065CFB63-8F43-41D6-BD66-28A627A4FDD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nowflake"/>
        </a:ext>
      </dgm:extLst>
    </dgm:pt>
    <dgm:pt modelId="{806A8EE2-6525-4121-9435-3583890C6960}" type="pres">
      <dgm:prSet presAssocID="{065CFB63-8F43-41D6-BD66-28A627A4FDD0}" presName="spaceRect" presStyleCnt="0"/>
      <dgm:spPr/>
    </dgm:pt>
    <dgm:pt modelId="{5D985E57-8A1F-48A4-B702-20E9F8C6F006}" type="pres">
      <dgm:prSet presAssocID="{065CFB63-8F43-41D6-BD66-28A627A4FDD0}" presName="parTx" presStyleLbl="revTx" presStyleIdx="6" presStyleCnt="9">
        <dgm:presLayoutVars>
          <dgm:chMax val="0"/>
          <dgm:chPref val="0"/>
        </dgm:presLayoutVars>
      </dgm:prSet>
      <dgm:spPr/>
    </dgm:pt>
    <dgm:pt modelId="{AF85C643-6968-4EC8-99F9-B865858AC583}" type="pres">
      <dgm:prSet presAssocID="{905A726B-81FA-4004-8890-61F95E34162F}" presName="sibTrans" presStyleCnt="0"/>
      <dgm:spPr/>
    </dgm:pt>
    <dgm:pt modelId="{3CEC0C91-AE27-4084-920F-66C0DBDE07EB}" type="pres">
      <dgm:prSet presAssocID="{4117E646-CC36-4689-8ED1-7D8C0027E7B5}" presName="compNode" presStyleCnt="0"/>
      <dgm:spPr/>
    </dgm:pt>
    <dgm:pt modelId="{92A43A3C-4FBF-45C6-B55D-CEFE30CA2C76}" type="pres">
      <dgm:prSet presAssocID="{4117E646-CC36-4689-8ED1-7D8C0027E7B5}" presName="bgRect" presStyleLbl="bgShp" presStyleIdx="4" presStyleCnt="5"/>
      <dgm:spPr/>
    </dgm:pt>
    <dgm:pt modelId="{4634834E-852B-4BCC-9ADF-22076B129341}" type="pres">
      <dgm:prSet presAssocID="{4117E646-CC36-4689-8ED1-7D8C0027E7B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bulb"/>
        </a:ext>
      </dgm:extLst>
    </dgm:pt>
    <dgm:pt modelId="{D8BBB85C-37BA-4C10-83B0-138FE551C115}" type="pres">
      <dgm:prSet presAssocID="{4117E646-CC36-4689-8ED1-7D8C0027E7B5}" presName="spaceRect" presStyleCnt="0"/>
      <dgm:spPr/>
    </dgm:pt>
    <dgm:pt modelId="{0DD36C82-9356-430D-8060-FBB873723366}" type="pres">
      <dgm:prSet presAssocID="{4117E646-CC36-4689-8ED1-7D8C0027E7B5}" presName="parTx" presStyleLbl="revTx" presStyleIdx="7" presStyleCnt="9">
        <dgm:presLayoutVars>
          <dgm:chMax val="0"/>
          <dgm:chPref val="0"/>
        </dgm:presLayoutVars>
      </dgm:prSet>
      <dgm:spPr/>
    </dgm:pt>
    <dgm:pt modelId="{948692FB-7C98-4DEB-85B5-63088BACFB6C}" type="pres">
      <dgm:prSet presAssocID="{4117E646-CC36-4689-8ED1-7D8C0027E7B5}" presName="desTx" presStyleLbl="revTx" presStyleIdx="8" presStyleCnt="9">
        <dgm:presLayoutVars/>
      </dgm:prSet>
      <dgm:spPr/>
    </dgm:pt>
  </dgm:ptLst>
  <dgm:cxnLst>
    <dgm:cxn modelId="{B5F54F00-E789-4C48-8A6B-33A68E32B268}" srcId="{F6D70C43-321B-49A7-944A-D176E7F1912D}" destId="{67FAC269-E99D-480B-93C1-9FB7099E9A84}" srcOrd="0" destOrd="0" parTransId="{4E7F9160-935C-4E4B-B89D-85F1ACD6E32C}" sibTransId="{2DA2C47C-9C35-4EAD-92A1-C1815A1779D5}"/>
    <dgm:cxn modelId="{CA787A40-1421-45F9-950B-1431E9FB35BB}" srcId="{67FAC269-E99D-480B-93C1-9FB7099E9A84}" destId="{283F1D85-8387-4A47-ACCA-A489D7DE195E}" srcOrd="0" destOrd="0" parTransId="{0BABFFFC-BD95-4F5F-9FFA-B2E7EF810B63}" sibTransId="{5E8752DE-1A3D-4CD8-BAE3-BC4BC5391890}"/>
    <dgm:cxn modelId="{9F72B864-D78C-4FDF-A545-517BCC4EAEB3}" type="presOf" srcId="{F6D70C43-321B-49A7-944A-D176E7F1912D}" destId="{AC168F5B-FBA6-4317-9C62-33CD709B3903}" srcOrd="0" destOrd="0" presId="urn:microsoft.com/office/officeart/2018/2/layout/IconVerticalSolidList"/>
    <dgm:cxn modelId="{A0D6C066-D5AC-4063-BFB8-81AF9EEE2607}" type="presOf" srcId="{4117E646-CC36-4689-8ED1-7D8C0027E7B5}" destId="{0DD36C82-9356-430D-8060-FBB873723366}" srcOrd="0" destOrd="0" presId="urn:microsoft.com/office/officeart/2018/2/layout/IconVerticalSolidList"/>
    <dgm:cxn modelId="{24699250-2EC2-4B61-93D8-792AE544099A}" srcId="{F6D70C43-321B-49A7-944A-D176E7F1912D}" destId="{065CFB63-8F43-41D6-BD66-28A627A4FDD0}" srcOrd="3" destOrd="0" parTransId="{D680EE63-2440-4095-8A24-91F674BF2086}" sibTransId="{905A726B-81FA-4004-8890-61F95E34162F}"/>
    <dgm:cxn modelId="{CF191A5A-1D4F-47EE-B59E-5D059FAEEFF7}" srcId="{F6D70C43-321B-49A7-944A-D176E7F1912D}" destId="{C62D0BD2-49EE-4F4D-A4B9-CE5B70A4C980}" srcOrd="1" destOrd="0" parTransId="{46F0C85F-2ABE-4434-80A8-AE310B090272}" sibTransId="{6CE26FAB-4175-4D83-81B3-2DB5E0CE30EA}"/>
    <dgm:cxn modelId="{86C75487-2284-4677-861E-E514196469D7}" type="presOf" srcId="{065CFB63-8F43-41D6-BD66-28A627A4FDD0}" destId="{5D985E57-8A1F-48A4-B702-20E9F8C6F006}" srcOrd="0" destOrd="0" presId="urn:microsoft.com/office/officeart/2018/2/layout/IconVerticalSolidList"/>
    <dgm:cxn modelId="{6A83208C-A4F6-40FD-A382-E452540D4352}" srcId="{4117E646-CC36-4689-8ED1-7D8C0027E7B5}" destId="{65E620BF-4A0A-4463-B9C1-4DE2ABB9F3C6}" srcOrd="0" destOrd="0" parTransId="{7CE4D682-E273-4B76-8A8A-A378030B1D3A}" sibTransId="{4A280E09-1401-4C91-8127-B00FEF7BB455}"/>
    <dgm:cxn modelId="{A8A0A38E-AFC0-41E6-BE76-53D138C42DD9}" srcId="{F6D70C43-321B-49A7-944A-D176E7F1912D}" destId="{4117E646-CC36-4689-8ED1-7D8C0027E7B5}" srcOrd="4" destOrd="0" parTransId="{6454EFA9-1D38-4851-9E13-4C109014081D}" sibTransId="{6093FC99-515C-4EF4-B6C4-BB95158E7015}"/>
    <dgm:cxn modelId="{00F0F599-1986-41FE-81A0-0F234D561EEC}" type="presOf" srcId="{E77B584A-9140-451B-89BB-C029CEC232B5}" destId="{5784DF93-0A74-46A5-8101-A7B71E56036A}" srcOrd="0" destOrd="0" presId="urn:microsoft.com/office/officeart/2018/2/layout/IconVerticalSolidList"/>
    <dgm:cxn modelId="{BFBE039C-F08D-45EE-BBB1-9A8E5B4308E2}" type="presOf" srcId="{65E620BF-4A0A-4463-B9C1-4DE2ABB9F3C6}" destId="{948692FB-7C98-4DEB-85B5-63088BACFB6C}" srcOrd="0" destOrd="0" presId="urn:microsoft.com/office/officeart/2018/2/layout/IconVerticalSolidList"/>
    <dgm:cxn modelId="{834F9DAA-8189-4CB0-B0DE-7C4458128219}" type="presOf" srcId="{67FAC269-E99D-480B-93C1-9FB7099E9A84}" destId="{DBE0ADE7-FF84-4362-A1DE-DDB7EAB2B35C}" srcOrd="0" destOrd="0" presId="urn:microsoft.com/office/officeart/2018/2/layout/IconVerticalSolidList"/>
    <dgm:cxn modelId="{CAA5A0B0-6A2F-4F63-A553-04FA6D260941}" type="presOf" srcId="{283F1D85-8387-4A47-ACCA-A489D7DE195E}" destId="{1F77DDC9-ABE2-43EA-963D-AA82F40D7469}" srcOrd="0" destOrd="0" presId="urn:microsoft.com/office/officeart/2018/2/layout/IconVerticalSolidList"/>
    <dgm:cxn modelId="{334766B4-1905-4176-906A-355BEDFE4359}" type="presOf" srcId="{2401F743-3A22-41B0-86A8-61A4752B8659}" destId="{0CEB9F0C-DED0-4E6C-9F45-A9668874A69F}" srcOrd="0" destOrd="0" presId="urn:microsoft.com/office/officeart/2018/2/layout/IconVerticalSolidList"/>
    <dgm:cxn modelId="{737A43C5-2425-4C73-9886-3FB5851B6AA6}" srcId="{C62D0BD2-49EE-4F4D-A4B9-CE5B70A4C980}" destId="{E77B584A-9140-451B-89BB-C029CEC232B5}" srcOrd="0" destOrd="0" parTransId="{465C74C9-9DAE-4A65-827F-6B417F8A9774}" sibTransId="{85A44FEB-E067-4AB0-B9F8-3D7FF4DA0CEF}"/>
    <dgm:cxn modelId="{21F330C6-7220-491D-B1E0-8F4A573B946D}" srcId="{F6D70C43-321B-49A7-944A-D176E7F1912D}" destId="{75330752-2386-45CD-B6F0-16FA06F7E908}" srcOrd="2" destOrd="0" parTransId="{77D19AF7-7A9A-4136-B57D-17F04642CF02}" sibTransId="{0A2F911D-A34E-4D5B-998E-31B0E77CC91C}"/>
    <dgm:cxn modelId="{68F032DC-90E9-49AB-9FE0-77C5CBB300F6}" type="presOf" srcId="{75330752-2386-45CD-B6F0-16FA06F7E908}" destId="{76C5E5CC-EE12-4E07-9753-D9847A99E6F8}" srcOrd="0" destOrd="0" presId="urn:microsoft.com/office/officeart/2018/2/layout/IconVerticalSolidList"/>
    <dgm:cxn modelId="{45DBD7F5-A132-4434-BAA2-9BF83CA8DBA6}" srcId="{75330752-2386-45CD-B6F0-16FA06F7E908}" destId="{2401F743-3A22-41B0-86A8-61A4752B8659}" srcOrd="0" destOrd="0" parTransId="{A97337E7-533A-440E-948D-A75DED7C8F6C}" sibTransId="{1867C5FE-9235-46E3-ACA5-7C438A71EA52}"/>
    <dgm:cxn modelId="{95F491FD-E12E-4D40-A244-27E968EB3AE3}" type="presOf" srcId="{C62D0BD2-49EE-4F4D-A4B9-CE5B70A4C980}" destId="{706BAD0D-CF46-449E-9AF9-D75E5A6B5549}" srcOrd="0" destOrd="0" presId="urn:microsoft.com/office/officeart/2018/2/layout/IconVerticalSolidList"/>
    <dgm:cxn modelId="{0BBAD8EA-F960-4AD3-9AF3-158F3C4C7666}" type="presParOf" srcId="{AC168F5B-FBA6-4317-9C62-33CD709B3903}" destId="{3A829533-8D14-4FF5-BE9A-EB69A593AC75}" srcOrd="0" destOrd="0" presId="urn:microsoft.com/office/officeart/2018/2/layout/IconVerticalSolidList"/>
    <dgm:cxn modelId="{E87D60C7-3A29-40C8-87A0-5CBACCE00319}" type="presParOf" srcId="{3A829533-8D14-4FF5-BE9A-EB69A593AC75}" destId="{E2AC95DA-3382-460A-A58D-E6B2AC0CBF4D}" srcOrd="0" destOrd="0" presId="urn:microsoft.com/office/officeart/2018/2/layout/IconVerticalSolidList"/>
    <dgm:cxn modelId="{58FB6AEB-4617-40DD-8E1B-D334B12AAF0C}" type="presParOf" srcId="{3A829533-8D14-4FF5-BE9A-EB69A593AC75}" destId="{96312D37-69CE-441C-BDC3-E009DB58FAAD}" srcOrd="1" destOrd="0" presId="urn:microsoft.com/office/officeart/2018/2/layout/IconVerticalSolidList"/>
    <dgm:cxn modelId="{BA49FD66-A8C1-4A01-BCEE-97EAB259DF58}" type="presParOf" srcId="{3A829533-8D14-4FF5-BE9A-EB69A593AC75}" destId="{BA1AD466-B93B-4AC5-AF09-87ADA16C41F8}" srcOrd="2" destOrd="0" presId="urn:microsoft.com/office/officeart/2018/2/layout/IconVerticalSolidList"/>
    <dgm:cxn modelId="{AC7913B2-264C-4FCD-A0D7-31AF98E7EF75}" type="presParOf" srcId="{3A829533-8D14-4FF5-BE9A-EB69A593AC75}" destId="{DBE0ADE7-FF84-4362-A1DE-DDB7EAB2B35C}" srcOrd="3" destOrd="0" presId="urn:microsoft.com/office/officeart/2018/2/layout/IconVerticalSolidList"/>
    <dgm:cxn modelId="{A9D8E87B-C94F-4954-8E39-D7D66B8034F7}" type="presParOf" srcId="{3A829533-8D14-4FF5-BE9A-EB69A593AC75}" destId="{1F77DDC9-ABE2-43EA-963D-AA82F40D7469}" srcOrd="4" destOrd="0" presId="urn:microsoft.com/office/officeart/2018/2/layout/IconVerticalSolidList"/>
    <dgm:cxn modelId="{BC58D151-09B2-43B7-82EF-E26F44E604C7}" type="presParOf" srcId="{AC168F5B-FBA6-4317-9C62-33CD709B3903}" destId="{00930B1E-5E3C-4480-8AB0-309356DBF341}" srcOrd="1" destOrd="0" presId="urn:microsoft.com/office/officeart/2018/2/layout/IconVerticalSolidList"/>
    <dgm:cxn modelId="{79437BD7-3D2B-4607-8A42-283243DC1D25}" type="presParOf" srcId="{AC168F5B-FBA6-4317-9C62-33CD709B3903}" destId="{4CEFF723-6C2B-46FB-857E-6B9692E90A22}" srcOrd="2" destOrd="0" presId="urn:microsoft.com/office/officeart/2018/2/layout/IconVerticalSolidList"/>
    <dgm:cxn modelId="{F773C485-0E36-4EC1-900E-C25666C5A9B6}" type="presParOf" srcId="{4CEFF723-6C2B-46FB-857E-6B9692E90A22}" destId="{56408926-CAF5-4345-8EAB-6FDD92C7C7A1}" srcOrd="0" destOrd="0" presId="urn:microsoft.com/office/officeart/2018/2/layout/IconVerticalSolidList"/>
    <dgm:cxn modelId="{44437D7F-45A1-43AE-986A-39F29617ACE4}" type="presParOf" srcId="{4CEFF723-6C2B-46FB-857E-6B9692E90A22}" destId="{65F6DCEC-AB33-47E1-B519-CA4121AA5213}" srcOrd="1" destOrd="0" presId="urn:microsoft.com/office/officeart/2018/2/layout/IconVerticalSolidList"/>
    <dgm:cxn modelId="{D7300A8D-B26F-44E9-83FF-B3DC6AA3F909}" type="presParOf" srcId="{4CEFF723-6C2B-46FB-857E-6B9692E90A22}" destId="{47ED1245-9688-48E7-B0D4-EB905E91F342}" srcOrd="2" destOrd="0" presId="urn:microsoft.com/office/officeart/2018/2/layout/IconVerticalSolidList"/>
    <dgm:cxn modelId="{DBD9A6F1-2045-42A0-BCEA-13DC352FEFDB}" type="presParOf" srcId="{4CEFF723-6C2B-46FB-857E-6B9692E90A22}" destId="{706BAD0D-CF46-449E-9AF9-D75E5A6B5549}" srcOrd="3" destOrd="0" presId="urn:microsoft.com/office/officeart/2018/2/layout/IconVerticalSolidList"/>
    <dgm:cxn modelId="{A3EB5633-7FC7-44C6-9AA2-A5026128B1EC}" type="presParOf" srcId="{4CEFF723-6C2B-46FB-857E-6B9692E90A22}" destId="{5784DF93-0A74-46A5-8101-A7B71E56036A}" srcOrd="4" destOrd="0" presId="urn:microsoft.com/office/officeart/2018/2/layout/IconVerticalSolidList"/>
    <dgm:cxn modelId="{3C66AD86-D918-417D-BA60-B969DDCAE262}" type="presParOf" srcId="{AC168F5B-FBA6-4317-9C62-33CD709B3903}" destId="{055AF6AE-7B37-48E1-AAC1-9C5C703EF07D}" srcOrd="3" destOrd="0" presId="urn:microsoft.com/office/officeart/2018/2/layout/IconVerticalSolidList"/>
    <dgm:cxn modelId="{5A5111DC-CFE4-41EB-A7C2-CAAD31CB5BF5}" type="presParOf" srcId="{AC168F5B-FBA6-4317-9C62-33CD709B3903}" destId="{E854CDE3-91AE-4B14-BE8F-D913D094BE7D}" srcOrd="4" destOrd="0" presId="urn:microsoft.com/office/officeart/2018/2/layout/IconVerticalSolidList"/>
    <dgm:cxn modelId="{FF676D7F-9344-4634-BA02-320367246C49}" type="presParOf" srcId="{E854CDE3-91AE-4B14-BE8F-D913D094BE7D}" destId="{045A8D1E-B206-466E-8780-5BB4DCF5C209}" srcOrd="0" destOrd="0" presId="urn:microsoft.com/office/officeart/2018/2/layout/IconVerticalSolidList"/>
    <dgm:cxn modelId="{D67BA24A-CEEB-4BE9-8B87-6B76C2962A32}" type="presParOf" srcId="{E854CDE3-91AE-4B14-BE8F-D913D094BE7D}" destId="{8F942AA9-55C8-4354-A18D-18EFC53DCB75}" srcOrd="1" destOrd="0" presId="urn:microsoft.com/office/officeart/2018/2/layout/IconVerticalSolidList"/>
    <dgm:cxn modelId="{FC75253A-D329-41C4-AF93-C0CBE34127DF}" type="presParOf" srcId="{E854CDE3-91AE-4B14-BE8F-D913D094BE7D}" destId="{980703DA-3555-4E24-B8E4-ACF5BD288F29}" srcOrd="2" destOrd="0" presId="urn:microsoft.com/office/officeart/2018/2/layout/IconVerticalSolidList"/>
    <dgm:cxn modelId="{18757477-0DCB-4EEA-BAB3-84204B234838}" type="presParOf" srcId="{E854CDE3-91AE-4B14-BE8F-D913D094BE7D}" destId="{76C5E5CC-EE12-4E07-9753-D9847A99E6F8}" srcOrd="3" destOrd="0" presId="urn:microsoft.com/office/officeart/2018/2/layout/IconVerticalSolidList"/>
    <dgm:cxn modelId="{62EA19C9-77D7-47A6-9599-59414DC4C4F6}" type="presParOf" srcId="{E854CDE3-91AE-4B14-BE8F-D913D094BE7D}" destId="{0CEB9F0C-DED0-4E6C-9F45-A9668874A69F}" srcOrd="4" destOrd="0" presId="urn:microsoft.com/office/officeart/2018/2/layout/IconVerticalSolidList"/>
    <dgm:cxn modelId="{2C0AA400-4D02-4893-B640-2D2209A974C1}" type="presParOf" srcId="{AC168F5B-FBA6-4317-9C62-33CD709B3903}" destId="{4CF38809-2548-4E5D-BBCA-0728AF7E60F6}" srcOrd="5" destOrd="0" presId="urn:microsoft.com/office/officeart/2018/2/layout/IconVerticalSolidList"/>
    <dgm:cxn modelId="{03F65EAC-B972-4705-B1A0-7EE6AB1A3361}" type="presParOf" srcId="{AC168F5B-FBA6-4317-9C62-33CD709B3903}" destId="{64CA4610-4A16-4020-BB2C-2B77A474D69C}" srcOrd="6" destOrd="0" presId="urn:microsoft.com/office/officeart/2018/2/layout/IconVerticalSolidList"/>
    <dgm:cxn modelId="{98F78FBA-E721-4D42-A81E-659E467AA95B}" type="presParOf" srcId="{64CA4610-4A16-4020-BB2C-2B77A474D69C}" destId="{439AC907-F74B-47A7-AB19-A846BE1B316E}" srcOrd="0" destOrd="0" presId="urn:microsoft.com/office/officeart/2018/2/layout/IconVerticalSolidList"/>
    <dgm:cxn modelId="{719D96A1-A67E-4E6B-ADAE-5AEC145A03FC}" type="presParOf" srcId="{64CA4610-4A16-4020-BB2C-2B77A474D69C}" destId="{6EC4E6D1-F9F9-44E7-B56E-9A42C3A9558A}" srcOrd="1" destOrd="0" presId="urn:microsoft.com/office/officeart/2018/2/layout/IconVerticalSolidList"/>
    <dgm:cxn modelId="{67E72848-6249-4F4B-8673-B3FF5B2BA8C3}" type="presParOf" srcId="{64CA4610-4A16-4020-BB2C-2B77A474D69C}" destId="{806A8EE2-6525-4121-9435-3583890C6960}" srcOrd="2" destOrd="0" presId="urn:microsoft.com/office/officeart/2018/2/layout/IconVerticalSolidList"/>
    <dgm:cxn modelId="{44D4B6A1-721A-4E43-BF41-98302218D910}" type="presParOf" srcId="{64CA4610-4A16-4020-BB2C-2B77A474D69C}" destId="{5D985E57-8A1F-48A4-B702-20E9F8C6F006}" srcOrd="3" destOrd="0" presId="urn:microsoft.com/office/officeart/2018/2/layout/IconVerticalSolidList"/>
    <dgm:cxn modelId="{7BA1C7EF-7ACB-4842-855C-2B3A1589845A}" type="presParOf" srcId="{AC168F5B-FBA6-4317-9C62-33CD709B3903}" destId="{AF85C643-6968-4EC8-99F9-B865858AC583}" srcOrd="7" destOrd="0" presId="urn:microsoft.com/office/officeart/2018/2/layout/IconVerticalSolidList"/>
    <dgm:cxn modelId="{0341F114-2204-40AC-8780-67616E84B799}" type="presParOf" srcId="{AC168F5B-FBA6-4317-9C62-33CD709B3903}" destId="{3CEC0C91-AE27-4084-920F-66C0DBDE07EB}" srcOrd="8" destOrd="0" presId="urn:microsoft.com/office/officeart/2018/2/layout/IconVerticalSolidList"/>
    <dgm:cxn modelId="{8B68EF65-90A6-4BA6-9DB6-A0F55F95C72B}" type="presParOf" srcId="{3CEC0C91-AE27-4084-920F-66C0DBDE07EB}" destId="{92A43A3C-4FBF-45C6-B55D-CEFE30CA2C76}" srcOrd="0" destOrd="0" presId="urn:microsoft.com/office/officeart/2018/2/layout/IconVerticalSolidList"/>
    <dgm:cxn modelId="{E93D94B0-2157-4C8C-A275-7005C56E9ACB}" type="presParOf" srcId="{3CEC0C91-AE27-4084-920F-66C0DBDE07EB}" destId="{4634834E-852B-4BCC-9ADF-22076B129341}" srcOrd="1" destOrd="0" presId="urn:microsoft.com/office/officeart/2018/2/layout/IconVerticalSolidList"/>
    <dgm:cxn modelId="{4675F2D8-C429-4307-A5FD-7353880F5C4A}" type="presParOf" srcId="{3CEC0C91-AE27-4084-920F-66C0DBDE07EB}" destId="{D8BBB85C-37BA-4C10-83B0-138FE551C115}" srcOrd="2" destOrd="0" presId="urn:microsoft.com/office/officeart/2018/2/layout/IconVerticalSolidList"/>
    <dgm:cxn modelId="{11DC84AC-DDA8-41D7-81C6-2D54F763004D}" type="presParOf" srcId="{3CEC0C91-AE27-4084-920F-66C0DBDE07EB}" destId="{0DD36C82-9356-430D-8060-FBB873723366}" srcOrd="3" destOrd="0" presId="urn:microsoft.com/office/officeart/2018/2/layout/IconVerticalSolidList"/>
    <dgm:cxn modelId="{354C2B5D-247D-43C5-8AAB-D7E5A1B4BC52}" type="presParOf" srcId="{3CEC0C91-AE27-4084-920F-66C0DBDE07EB}" destId="{948692FB-7C98-4DEB-85B5-63088BACFB6C}"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1CC04E-8DD1-4DD4-8960-F6EEB497081F}"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40F6D8B-3025-4982-A99D-C3F5FF735277}">
      <dgm:prSet/>
      <dgm:spPr/>
      <dgm:t>
        <a:bodyPr/>
        <a:lstStyle/>
        <a:p>
          <a:pPr>
            <a:lnSpc>
              <a:spcPct val="100000"/>
            </a:lnSpc>
            <a:defRPr b="1"/>
          </a:pPr>
          <a:r>
            <a:rPr lang="en-US" b="0" i="0"/>
            <a:t>Stay Informed</a:t>
          </a:r>
          <a:endParaRPr lang="en-US"/>
        </a:p>
      </dgm:t>
    </dgm:pt>
    <dgm:pt modelId="{0952B5A5-3B9A-408D-A237-E5A4D8D6DBC9}" type="parTrans" cxnId="{15E79002-4A80-46CD-AE07-C2620BA87E76}">
      <dgm:prSet/>
      <dgm:spPr/>
      <dgm:t>
        <a:bodyPr/>
        <a:lstStyle/>
        <a:p>
          <a:endParaRPr lang="en-US"/>
        </a:p>
      </dgm:t>
    </dgm:pt>
    <dgm:pt modelId="{E15552F3-9C90-4521-9066-E15FBFE65D14}" type="sibTrans" cxnId="{15E79002-4A80-46CD-AE07-C2620BA87E76}">
      <dgm:prSet/>
      <dgm:spPr/>
      <dgm:t>
        <a:bodyPr/>
        <a:lstStyle/>
        <a:p>
          <a:endParaRPr lang="en-US"/>
        </a:p>
      </dgm:t>
    </dgm:pt>
    <dgm:pt modelId="{77A2FF52-C08D-4051-900A-159E91A203FA}">
      <dgm:prSet/>
      <dgm:spPr/>
      <dgm:t>
        <a:bodyPr/>
        <a:lstStyle/>
        <a:p>
          <a:pPr>
            <a:lnSpc>
              <a:spcPct val="100000"/>
            </a:lnSpc>
          </a:pPr>
          <a:r>
            <a:rPr lang="en-GB" b="0" i="0"/>
            <a:t>Keep up to date with the emerging laws, regulations</a:t>
          </a:r>
          <a:endParaRPr lang="en-US"/>
        </a:p>
      </dgm:t>
    </dgm:pt>
    <dgm:pt modelId="{C615A525-FBE6-4DF6-BAAD-A46D2E3F8C43}" type="parTrans" cxnId="{A3D984ED-10E3-4385-928C-1BCC3CDF0D34}">
      <dgm:prSet/>
      <dgm:spPr/>
      <dgm:t>
        <a:bodyPr/>
        <a:lstStyle/>
        <a:p>
          <a:endParaRPr lang="en-US"/>
        </a:p>
      </dgm:t>
    </dgm:pt>
    <dgm:pt modelId="{973B5E6E-0F01-4559-A198-A7469C3F8A9E}" type="sibTrans" cxnId="{A3D984ED-10E3-4385-928C-1BCC3CDF0D34}">
      <dgm:prSet/>
      <dgm:spPr/>
      <dgm:t>
        <a:bodyPr/>
        <a:lstStyle/>
        <a:p>
          <a:endParaRPr lang="en-US"/>
        </a:p>
      </dgm:t>
    </dgm:pt>
    <dgm:pt modelId="{5EB8DFED-1D1C-4D81-8D81-72B8E1E57312}">
      <dgm:prSet/>
      <dgm:spPr/>
      <dgm:t>
        <a:bodyPr/>
        <a:lstStyle/>
        <a:p>
          <a:pPr>
            <a:lnSpc>
              <a:spcPct val="100000"/>
            </a:lnSpc>
            <a:defRPr b="1"/>
          </a:pPr>
          <a:r>
            <a:rPr lang="en-US"/>
            <a:t>Adapt to changes</a:t>
          </a:r>
        </a:p>
      </dgm:t>
    </dgm:pt>
    <dgm:pt modelId="{5E29F537-1D1F-46DB-B438-D20905DF2189}" type="parTrans" cxnId="{2E2DF604-DB04-4E71-89D0-9F37267A49C1}">
      <dgm:prSet/>
      <dgm:spPr/>
      <dgm:t>
        <a:bodyPr/>
        <a:lstStyle/>
        <a:p>
          <a:endParaRPr lang="en-US"/>
        </a:p>
      </dgm:t>
    </dgm:pt>
    <dgm:pt modelId="{71C39F81-F635-464F-A2AC-B7C9F7F6DA32}" type="sibTrans" cxnId="{2E2DF604-DB04-4E71-89D0-9F37267A49C1}">
      <dgm:prSet/>
      <dgm:spPr/>
      <dgm:t>
        <a:bodyPr/>
        <a:lstStyle/>
        <a:p>
          <a:endParaRPr lang="en-US"/>
        </a:p>
      </dgm:t>
    </dgm:pt>
    <dgm:pt modelId="{B48C4C7D-6D9A-49EA-85EE-A4D3825F7746}">
      <dgm:prSet/>
      <dgm:spPr/>
      <dgm:t>
        <a:bodyPr/>
        <a:lstStyle/>
        <a:p>
          <a:pPr>
            <a:lnSpc>
              <a:spcPct val="100000"/>
            </a:lnSpc>
          </a:pPr>
          <a:r>
            <a:rPr lang="en-GB" b="0" i="0"/>
            <a:t>Staying updated allows for timely adjustments to security practices</a:t>
          </a:r>
          <a:endParaRPr lang="en-US"/>
        </a:p>
      </dgm:t>
    </dgm:pt>
    <dgm:pt modelId="{C09AAD7A-33BE-40AE-AF94-9DE7DF015F9D}" type="parTrans" cxnId="{65C7FEDB-5CAD-4853-9EC6-FE9E3AE678E1}">
      <dgm:prSet/>
      <dgm:spPr/>
      <dgm:t>
        <a:bodyPr/>
        <a:lstStyle/>
        <a:p>
          <a:endParaRPr lang="en-US"/>
        </a:p>
      </dgm:t>
    </dgm:pt>
    <dgm:pt modelId="{03D40DDE-5853-479F-B590-A870CD4BD61A}" type="sibTrans" cxnId="{65C7FEDB-5CAD-4853-9EC6-FE9E3AE678E1}">
      <dgm:prSet/>
      <dgm:spPr/>
      <dgm:t>
        <a:bodyPr/>
        <a:lstStyle/>
        <a:p>
          <a:endParaRPr lang="en-US"/>
        </a:p>
      </dgm:t>
    </dgm:pt>
    <dgm:pt modelId="{6AF41A6F-4F41-4EE1-9F7E-8A1846E1A934}">
      <dgm:prSet/>
      <dgm:spPr/>
      <dgm:t>
        <a:bodyPr/>
        <a:lstStyle/>
        <a:p>
          <a:pPr>
            <a:lnSpc>
              <a:spcPct val="100000"/>
            </a:lnSpc>
            <a:defRPr b="1"/>
          </a:pPr>
          <a:r>
            <a:rPr lang="en-US"/>
            <a:t>Apply Fuzzing Testing </a:t>
          </a:r>
        </a:p>
      </dgm:t>
    </dgm:pt>
    <dgm:pt modelId="{45E5D4E9-1B41-4861-8235-9987872DDCF7}" type="parTrans" cxnId="{3A9FB908-1D32-426C-BA41-4AE24EF02986}">
      <dgm:prSet/>
      <dgm:spPr/>
      <dgm:t>
        <a:bodyPr/>
        <a:lstStyle/>
        <a:p>
          <a:endParaRPr lang="en-US"/>
        </a:p>
      </dgm:t>
    </dgm:pt>
    <dgm:pt modelId="{1907D95C-B022-4FEF-BF4F-8383B561A277}" type="sibTrans" cxnId="{3A9FB908-1D32-426C-BA41-4AE24EF02986}">
      <dgm:prSet/>
      <dgm:spPr/>
      <dgm:t>
        <a:bodyPr/>
        <a:lstStyle/>
        <a:p>
          <a:endParaRPr lang="en-US"/>
        </a:p>
      </dgm:t>
    </dgm:pt>
    <dgm:pt modelId="{73682593-9602-4094-A581-835A96DC5830}">
      <dgm:prSet/>
      <dgm:spPr/>
      <dgm:t>
        <a:bodyPr/>
        <a:lstStyle/>
        <a:p>
          <a:pPr>
            <a:lnSpc>
              <a:spcPct val="100000"/>
            </a:lnSpc>
          </a:pPr>
          <a:r>
            <a:rPr lang="en-GB"/>
            <a:t>Effective in finding hackable bugs and code errors that could lead to software crashes</a:t>
          </a:r>
          <a:endParaRPr lang="en-US"/>
        </a:p>
      </dgm:t>
    </dgm:pt>
    <dgm:pt modelId="{171D9B24-2B72-487A-BCA6-44A460D875C8}" type="parTrans" cxnId="{D32F1398-7AA3-4FE2-8B5E-662B6794CFA8}">
      <dgm:prSet/>
      <dgm:spPr/>
      <dgm:t>
        <a:bodyPr/>
        <a:lstStyle/>
        <a:p>
          <a:endParaRPr lang="en-US"/>
        </a:p>
      </dgm:t>
    </dgm:pt>
    <dgm:pt modelId="{21539E67-20A7-43FA-AA18-ADEDF2FF3685}" type="sibTrans" cxnId="{D32F1398-7AA3-4FE2-8B5E-662B6794CFA8}">
      <dgm:prSet/>
      <dgm:spPr/>
      <dgm:t>
        <a:bodyPr/>
        <a:lstStyle/>
        <a:p>
          <a:endParaRPr lang="en-US"/>
        </a:p>
      </dgm:t>
    </dgm:pt>
    <dgm:pt modelId="{0FF9446D-93AA-42CC-9103-FC46DD844E3F}" type="pres">
      <dgm:prSet presAssocID="{341CC04E-8DD1-4DD4-8960-F6EEB497081F}" presName="root" presStyleCnt="0">
        <dgm:presLayoutVars>
          <dgm:dir/>
          <dgm:resizeHandles val="exact"/>
        </dgm:presLayoutVars>
      </dgm:prSet>
      <dgm:spPr/>
    </dgm:pt>
    <dgm:pt modelId="{CF196849-E67B-41B0-BCD5-381E0D53EA58}" type="pres">
      <dgm:prSet presAssocID="{C40F6D8B-3025-4982-A99D-C3F5FF735277}" presName="compNode" presStyleCnt="0"/>
      <dgm:spPr/>
    </dgm:pt>
    <dgm:pt modelId="{DE1B7113-B3F5-4538-920F-3B2533C5B73E}" type="pres">
      <dgm:prSet presAssocID="{C40F6D8B-3025-4982-A99D-C3F5FF73527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A2BC43AC-2089-4B33-8C2F-E3592A493460}" type="pres">
      <dgm:prSet presAssocID="{C40F6D8B-3025-4982-A99D-C3F5FF735277}" presName="iconSpace" presStyleCnt="0"/>
      <dgm:spPr/>
    </dgm:pt>
    <dgm:pt modelId="{A9E4E60D-6826-4B1B-B948-DF415C8AACFD}" type="pres">
      <dgm:prSet presAssocID="{C40F6D8B-3025-4982-A99D-C3F5FF735277}" presName="parTx" presStyleLbl="revTx" presStyleIdx="0" presStyleCnt="6">
        <dgm:presLayoutVars>
          <dgm:chMax val="0"/>
          <dgm:chPref val="0"/>
        </dgm:presLayoutVars>
      </dgm:prSet>
      <dgm:spPr/>
    </dgm:pt>
    <dgm:pt modelId="{5374651A-0F61-4A47-B23C-A6DFCEB0CE94}" type="pres">
      <dgm:prSet presAssocID="{C40F6D8B-3025-4982-A99D-C3F5FF735277}" presName="txSpace" presStyleCnt="0"/>
      <dgm:spPr/>
    </dgm:pt>
    <dgm:pt modelId="{986A491C-6B8A-4246-8F6A-6FABC81046D3}" type="pres">
      <dgm:prSet presAssocID="{C40F6D8B-3025-4982-A99D-C3F5FF735277}" presName="desTx" presStyleLbl="revTx" presStyleIdx="1" presStyleCnt="6">
        <dgm:presLayoutVars/>
      </dgm:prSet>
      <dgm:spPr/>
    </dgm:pt>
    <dgm:pt modelId="{155DAB8D-6678-4FF9-AAB3-7C37FD8AC1A0}" type="pres">
      <dgm:prSet presAssocID="{E15552F3-9C90-4521-9066-E15FBFE65D14}" presName="sibTrans" presStyleCnt="0"/>
      <dgm:spPr/>
    </dgm:pt>
    <dgm:pt modelId="{613BE3D5-8F3D-4C28-BB16-6E96C5AAFFCB}" type="pres">
      <dgm:prSet presAssocID="{5EB8DFED-1D1C-4D81-8D81-72B8E1E57312}" presName="compNode" presStyleCnt="0"/>
      <dgm:spPr/>
    </dgm:pt>
    <dgm:pt modelId="{E4401264-6F64-411A-ABD3-308C54942DDB}" type="pres">
      <dgm:prSet presAssocID="{5EB8DFED-1D1C-4D81-8D81-72B8E1E573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50570809-E291-4541-91CC-39F14F2878C3}" type="pres">
      <dgm:prSet presAssocID="{5EB8DFED-1D1C-4D81-8D81-72B8E1E57312}" presName="iconSpace" presStyleCnt="0"/>
      <dgm:spPr/>
    </dgm:pt>
    <dgm:pt modelId="{EE5507E1-A290-49FD-81CC-721F808378D2}" type="pres">
      <dgm:prSet presAssocID="{5EB8DFED-1D1C-4D81-8D81-72B8E1E57312}" presName="parTx" presStyleLbl="revTx" presStyleIdx="2" presStyleCnt="6">
        <dgm:presLayoutVars>
          <dgm:chMax val="0"/>
          <dgm:chPref val="0"/>
        </dgm:presLayoutVars>
      </dgm:prSet>
      <dgm:spPr/>
    </dgm:pt>
    <dgm:pt modelId="{3787884D-5011-4159-86F2-3DCE95D189A3}" type="pres">
      <dgm:prSet presAssocID="{5EB8DFED-1D1C-4D81-8D81-72B8E1E57312}" presName="txSpace" presStyleCnt="0"/>
      <dgm:spPr/>
    </dgm:pt>
    <dgm:pt modelId="{3184458A-37E2-497D-969E-16BC15D14E69}" type="pres">
      <dgm:prSet presAssocID="{5EB8DFED-1D1C-4D81-8D81-72B8E1E57312}" presName="desTx" presStyleLbl="revTx" presStyleIdx="3" presStyleCnt="6">
        <dgm:presLayoutVars/>
      </dgm:prSet>
      <dgm:spPr/>
    </dgm:pt>
    <dgm:pt modelId="{204F2852-6A08-478D-B8F3-EAB9603AB44A}" type="pres">
      <dgm:prSet presAssocID="{71C39F81-F635-464F-A2AC-B7C9F7F6DA32}" presName="sibTrans" presStyleCnt="0"/>
      <dgm:spPr/>
    </dgm:pt>
    <dgm:pt modelId="{8B0AA300-0B81-4BF6-97D1-FD3C80DE3DE9}" type="pres">
      <dgm:prSet presAssocID="{6AF41A6F-4F41-4EE1-9F7E-8A1846E1A934}" presName="compNode" presStyleCnt="0"/>
      <dgm:spPr/>
    </dgm:pt>
    <dgm:pt modelId="{49C6FB8B-29C6-4056-99DF-4628AE01839D}" type="pres">
      <dgm:prSet presAssocID="{6AF41A6F-4F41-4EE1-9F7E-8A1846E1A93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288C90C5-661C-4784-8E87-4387615EE5ED}" type="pres">
      <dgm:prSet presAssocID="{6AF41A6F-4F41-4EE1-9F7E-8A1846E1A934}" presName="iconSpace" presStyleCnt="0"/>
      <dgm:spPr/>
    </dgm:pt>
    <dgm:pt modelId="{0BCA3955-29C9-4F2F-B9DC-C56D7BE31FB8}" type="pres">
      <dgm:prSet presAssocID="{6AF41A6F-4F41-4EE1-9F7E-8A1846E1A934}" presName="parTx" presStyleLbl="revTx" presStyleIdx="4" presStyleCnt="6">
        <dgm:presLayoutVars>
          <dgm:chMax val="0"/>
          <dgm:chPref val="0"/>
        </dgm:presLayoutVars>
      </dgm:prSet>
      <dgm:spPr/>
    </dgm:pt>
    <dgm:pt modelId="{9ADE8277-B445-44CD-B103-5F3C929C297B}" type="pres">
      <dgm:prSet presAssocID="{6AF41A6F-4F41-4EE1-9F7E-8A1846E1A934}" presName="txSpace" presStyleCnt="0"/>
      <dgm:spPr/>
    </dgm:pt>
    <dgm:pt modelId="{9225BB92-0C9D-4869-B0F8-496851653DF6}" type="pres">
      <dgm:prSet presAssocID="{6AF41A6F-4F41-4EE1-9F7E-8A1846E1A934}" presName="desTx" presStyleLbl="revTx" presStyleIdx="5" presStyleCnt="6">
        <dgm:presLayoutVars/>
      </dgm:prSet>
      <dgm:spPr/>
    </dgm:pt>
  </dgm:ptLst>
  <dgm:cxnLst>
    <dgm:cxn modelId="{15E79002-4A80-46CD-AE07-C2620BA87E76}" srcId="{341CC04E-8DD1-4DD4-8960-F6EEB497081F}" destId="{C40F6D8B-3025-4982-A99D-C3F5FF735277}" srcOrd="0" destOrd="0" parTransId="{0952B5A5-3B9A-408D-A237-E5A4D8D6DBC9}" sibTransId="{E15552F3-9C90-4521-9066-E15FBFE65D14}"/>
    <dgm:cxn modelId="{2E2DF604-DB04-4E71-89D0-9F37267A49C1}" srcId="{341CC04E-8DD1-4DD4-8960-F6EEB497081F}" destId="{5EB8DFED-1D1C-4D81-8D81-72B8E1E57312}" srcOrd="1" destOrd="0" parTransId="{5E29F537-1D1F-46DB-B438-D20905DF2189}" sibTransId="{71C39F81-F635-464F-A2AC-B7C9F7F6DA32}"/>
    <dgm:cxn modelId="{3A9FB908-1D32-426C-BA41-4AE24EF02986}" srcId="{341CC04E-8DD1-4DD4-8960-F6EEB497081F}" destId="{6AF41A6F-4F41-4EE1-9F7E-8A1846E1A934}" srcOrd="2" destOrd="0" parTransId="{45E5D4E9-1B41-4861-8235-9987872DDCF7}" sibTransId="{1907D95C-B022-4FEF-BF4F-8383B561A277}"/>
    <dgm:cxn modelId="{3CBEDA6F-545E-5E44-BFF8-76301C5D6A8C}" type="presOf" srcId="{5EB8DFED-1D1C-4D81-8D81-72B8E1E57312}" destId="{EE5507E1-A290-49FD-81CC-721F808378D2}" srcOrd="0" destOrd="0" presId="urn:microsoft.com/office/officeart/2018/2/layout/IconLabelDescriptionList"/>
    <dgm:cxn modelId="{F99E3752-FCC4-E24D-9A60-EEF1C63311BD}" type="presOf" srcId="{341CC04E-8DD1-4DD4-8960-F6EEB497081F}" destId="{0FF9446D-93AA-42CC-9103-FC46DD844E3F}" srcOrd="0" destOrd="0" presId="urn:microsoft.com/office/officeart/2018/2/layout/IconLabelDescriptionList"/>
    <dgm:cxn modelId="{4E96AB79-D46E-F149-B198-99AF35CB80A9}" type="presOf" srcId="{73682593-9602-4094-A581-835A96DC5830}" destId="{9225BB92-0C9D-4869-B0F8-496851653DF6}" srcOrd="0" destOrd="0" presId="urn:microsoft.com/office/officeart/2018/2/layout/IconLabelDescriptionList"/>
    <dgm:cxn modelId="{D32F1398-7AA3-4FE2-8B5E-662B6794CFA8}" srcId="{6AF41A6F-4F41-4EE1-9F7E-8A1846E1A934}" destId="{73682593-9602-4094-A581-835A96DC5830}" srcOrd="0" destOrd="0" parTransId="{171D9B24-2B72-487A-BCA6-44A460D875C8}" sibTransId="{21539E67-20A7-43FA-AA18-ADEDF2FF3685}"/>
    <dgm:cxn modelId="{2077EA99-86CC-B24C-AC1D-511B52438806}" type="presOf" srcId="{77A2FF52-C08D-4051-900A-159E91A203FA}" destId="{986A491C-6B8A-4246-8F6A-6FABC81046D3}" srcOrd="0" destOrd="0" presId="urn:microsoft.com/office/officeart/2018/2/layout/IconLabelDescriptionList"/>
    <dgm:cxn modelId="{7D4E249F-8114-9F44-9DFF-08E53E45CA91}" type="presOf" srcId="{6AF41A6F-4F41-4EE1-9F7E-8A1846E1A934}" destId="{0BCA3955-29C9-4F2F-B9DC-C56D7BE31FB8}" srcOrd="0" destOrd="0" presId="urn:microsoft.com/office/officeart/2018/2/layout/IconLabelDescriptionList"/>
    <dgm:cxn modelId="{EFA657AC-C3BA-6E41-A67C-ED6B753B8358}" type="presOf" srcId="{B48C4C7D-6D9A-49EA-85EE-A4D3825F7746}" destId="{3184458A-37E2-497D-969E-16BC15D14E69}" srcOrd="0" destOrd="0" presId="urn:microsoft.com/office/officeart/2018/2/layout/IconLabelDescriptionList"/>
    <dgm:cxn modelId="{0C7692D7-F38E-FD47-864C-60D2780113EA}" type="presOf" srcId="{C40F6D8B-3025-4982-A99D-C3F5FF735277}" destId="{A9E4E60D-6826-4B1B-B948-DF415C8AACFD}" srcOrd="0" destOrd="0" presId="urn:microsoft.com/office/officeart/2018/2/layout/IconLabelDescriptionList"/>
    <dgm:cxn modelId="{65C7FEDB-5CAD-4853-9EC6-FE9E3AE678E1}" srcId="{5EB8DFED-1D1C-4D81-8D81-72B8E1E57312}" destId="{B48C4C7D-6D9A-49EA-85EE-A4D3825F7746}" srcOrd="0" destOrd="0" parTransId="{C09AAD7A-33BE-40AE-AF94-9DE7DF015F9D}" sibTransId="{03D40DDE-5853-479F-B590-A870CD4BD61A}"/>
    <dgm:cxn modelId="{A3D984ED-10E3-4385-928C-1BCC3CDF0D34}" srcId="{C40F6D8B-3025-4982-A99D-C3F5FF735277}" destId="{77A2FF52-C08D-4051-900A-159E91A203FA}" srcOrd="0" destOrd="0" parTransId="{C615A525-FBE6-4DF6-BAAD-A46D2E3F8C43}" sibTransId="{973B5E6E-0F01-4559-A198-A7469C3F8A9E}"/>
    <dgm:cxn modelId="{30DEFA12-B2DC-0047-B230-5B0B943DC411}" type="presParOf" srcId="{0FF9446D-93AA-42CC-9103-FC46DD844E3F}" destId="{CF196849-E67B-41B0-BCD5-381E0D53EA58}" srcOrd="0" destOrd="0" presId="urn:microsoft.com/office/officeart/2018/2/layout/IconLabelDescriptionList"/>
    <dgm:cxn modelId="{417BC912-9609-284F-A782-E5F09B1BBE70}" type="presParOf" srcId="{CF196849-E67B-41B0-BCD5-381E0D53EA58}" destId="{DE1B7113-B3F5-4538-920F-3B2533C5B73E}" srcOrd="0" destOrd="0" presId="urn:microsoft.com/office/officeart/2018/2/layout/IconLabelDescriptionList"/>
    <dgm:cxn modelId="{62FAA2CE-FAAC-9A4C-9822-86A9BC69BBD1}" type="presParOf" srcId="{CF196849-E67B-41B0-BCD5-381E0D53EA58}" destId="{A2BC43AC-2089-4B33-8C2F-E3592A493460}" srcOrd="1" destOrd="0" presId="urn:microsoft.com/office/officeart/2018/2/layout/IconLabelDescriptionList"/>
    <dgm:cxn modelId="{ED2762DF-6623-C64A-9C33-ACE9CB0B6565}" type="presParOf" srcId="{CF196849-E67B-41B0-BCD5-381E0D53EA58}" destId="{A9E4E60D-6826-4B1B-B948-DF415C8AACFD}" srcOrd="2" destOrd="0" presId="urn:microsoft.com/office/officeart/2018/2/layout/IconLabelDescriptionList"/>
    <dgm:cxn modelId="{809E455E-35B5-0540-81D2-E47F6F3AF52D}" type="presParOf" srcId="{CF196849-E67B-41B0-BCD5-381E0D53EA58}" destId="{5374651A-0F61-4A47-B23C-A6DFCEB0CE94}" srcOrd="3" destOrd="0" presId="urn:microsoft.com/office/officeart/2018/2/layout/IconLabelDescriptionList"/>
    <dgm:cxn modelId="{D4C87D1B-A239-434A-9BE9-3D987C90E63D}" type="presParOf" srcId="{CF196849-E67B-41B0-BCD5-381E0D53EA58}" destId="{986A491C-6B8A-4246-8F6A-6FABC81046D3}" srcOrd="4" destOrd="0" presId="urn:microsoft.com/office/officeart/2018/2/layout/IconLabelDescriptionList"/>
    <dgm:cxn modelId="{E67F6CA5-2254-754E-B4DF-DB13A62266F3}" type="presParOf" srcId="{0FF9446D-93AA-42CC-9103-FC46DD844E3F}" destId="{155DAB8D-6678-4FF9-AAB3-7C37FD8AC1A0}" srcOrd="1" destOrd="0" presId="urn:microsoft.com/office/officeart/2018/2/layout/IconLabelDescriptionList"/>
    <dgm:cxn modelId="{F2439287-C874-A140-B2E3-1D5D128C1B39}" type="presParOf" srcId="{0FF9446D-93AA-42CC-9103-FC46DD844E3F}" destId="{613BE3D5-8F3D-4C28-BB16-6E96C5AAFFCB}" srcOrd="2" destOrd="0" presId="urn:microsoft.com/office/officeart/2018/2/layout/IconLabelDescriptionList"/>
    <dgm:cxn modelId="{DEC3AB6B-4F68-2446-ADF6-FF4B90A54720}" type="presParOf" srcId="{613BE3D5-8F3D-4C28-BB16-6E96C5AAFFCB}" destId="{E4401264-6F64-411A-ABD3-308C54942DDB}" srcOrd="0" destOrd="0" presId="urn:microsoft.com/office/officeart/2018/2/layout/IconLabelDescriptionList"/>
    <dgm:cxn modelId="{BBD3F479-7EEB-B542-96F7-9F8E973DF41B}" type="presParOf" srcId="{613BE3D5-8F3D-4C28-BB16-6E96C5AAFFCB}" destId="{50570809-E291-4541-91CC-39F14F2878C3}" srcOrd="1" destOrd="0" presId="urn:microsoft.com/office/officeart/2018/2/layout/IconLabelDescriptionList"/>
    <dgm:cxn modelId="{77E90A27-40C9-A34F-AF9C-10DAD444368A}" type="presParOf" srcId="{613BE3D5-8F3D-4C28-BB16-6E96C5AAFFCB}" destId="{EE5507E1-A290-49FD-81CC-721F808378D2}" srcOrd="2" destOrd="0" presId="urn:microsoft.com/office/officeart/2018/2/layout/IconLabelDescriptionList"/>
    <dgm:cxn modelId="{E01474E9-E140-6247-9A6C-F094BC84B8ED}" type="presParOf" srcId="{613BE3D5-8F3D-4C28-BB16-6E96C5AAFFCB}" destId="{3787884D-5011-4159-86F2-3DCE95D189A3}" srcOrd="3" destOrd="0" presId="urn:microsoft.com/office/officeart/2018/2/layout/IconLabelDescriptionList"/>
    <dgm:cxn modelId="{724E60FF-B22E-094E-9F0C-C1191D3DAADD}" type="presParOf" srcId="{613BE3D5-8F3D-4C28-BB16-6E96C5AAFFCB}" destId="{3184458A-37E2-497D-969E-16BC15D14E69}" srcOrd="4" destOrd="0" presId="urn:microsoft.com/office/officeart/2018/2/layout/IconLabelDescriptionList"/>
    <dgm:cxn modelId="{37DD24C7-4D14-134A-AE27-D3F2785BF004}" type="presParOf" srcId="{0FF9446D-93AA-42CC-9103-FC46DD844E3F}" destId="{204F2852-6A08-478D-B8F3-EAB9603AB44A}" srcOrd="3" destOrd="0" presId="urn:microsoft.com/office/officeart/2018/2/layout/IconLabelDescriptionList"/>
    <dgm:cxn modelId="{A33735AB-C71A-B840-84CA-4A69B4A7DBA4}" type="presParOf" srcId="{0FF9446D-93AA-42CC-9103-FC46DD844E3F}" destId="{8B0AA300-0B81-4BF6-97D1-FD3C80DE3DE9}" srcOrd="4" destOrd="0" presId="urn:microsoft.com/office/officeart/2018/2/layout/IconLabelDescriptionList"/>
    <dgm:cxn modelId="{1B0EE856-A4AA-F946-8455-24B345818DBF}" type="presParOf" srcId="{8B0AA300-0B81-4BF6-97D1-FD3C80DE3DE9}" destId="{49C6FB8B-29C6-4056-99DF-4628AE01839D}" srcOrd="0" destOrd="0" presId="urn:microsoft.com/office/officeart/2018/2/layout/IconLabelDescriptionList"/>
    <dgm:cxn modelId="{6FA1356C-94E8-F34A-8DE2-57867F965309}" type="presParOf" srcId="{8B0AA300-0B81-4BF6-97D1-FD3C80DE3DE9}" destId="{288C90C5-661C-4784-8E87-4387615EE5ED}" srcOrd="1" destOrd="0" presId="urn:microsoft.com/office/officeart/2018/2/layout/IconLabelDescriptionList"/>
    <dgm:cxn modelId="{4361C9C1-FC8D-8648-A9A1-48C257EB08D1}" type="presParOf" srcId="{8B0AA300-0B81-4BF6-97D1-FD3C80DE3DE9}" destId="{0BCA3955-29C9-4F2F-B9DC-C56D7BE31FB8}" srcOrd="2" destOrd="0" presId="urn:microsoft.com/office/officeart/2018/2/layout/IconLabelDescriptionList"/>
    <dgm:cxn modelId="{C1BF6A73-03E3-F04C-AFB7-84F902E3CB10}" type="presParOf" srcId="{8B0AA300-0B81-4BF6-97D1-FD3C80DE3DE9}" destId="{9ADE8277-B445-44CD-B103-5F3C929C297B}" srcOrd="3" destOrd="0" presId="urn:microsoft.com/office/officeart/2018/2/layout/IconLabelDescriptionList"/>
    <dgm:cxn modelId="{1E7150F7-996C-0B46-89DC-A9D5EF562234}" type="presParOf" srcId="{8B0AA300-0B81-4BF6-97D1-FD3C80DE3DE9}" destId="{9225BB92-0C9D-4869-B0F8-496851653DF6}"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F2C4C3-D788-4CC5-B1C2-610EB761CE9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A60A7DA-3509-41F6-B8FA-3D98BD440CB8}">
      <dgm:prSet/>
      <dgm:spPr/>
      <dgm:t>
        <a:bodyPr/>
        <a:lstStyle/>
        <a:p>
          <a:pPr>
            <a:lnSpc>
              <a:spcPct val="100000"/>
            </a:lnSpc>
          </a:pPr>
          <a:r>
            <a:rPr lang="en-GB"/>
            <a:t>Dynamic nature of vehicles can lead to unforeseen vulnerabilities from interaction of defend software components</a:t>
          </a:r>
          <a:endParaRPr lang="en-US"/>
        </a:p>
      </dgm:t>
    </dgm:pt>
    <dgm:pt modelId="{B93D082C-C637-43D9-90E7-29FCBA7C14D4}" type="parTrans" cxnId="{EBB399F9-42CB-4535-8E16-6A8CFB181572}">
      <dgm:prSet/>
      <dgm:spPr/>
      <dgm:t>
        <a:bodyPr/>
        <a:lstStyle/>
        <a:p>
          <a:endParaRPr lang="en-US"/>
        </a:p>
      </dgm:t>
    </dgm:pt>
    <dgm:pt modelId="{14AFA4BB-FC2F-47A9-A59F-2E77D091531A}" type="sibTrans" cxnId="{EBB399F9-42CB-4535-8E16-6A8CFB181572}">
      <dgm:prSet/>
      <dgm:spPr/>
      <dgm:t>
        <a:bodyPr/>
        <a:lstStyle/>
        <a:p>
          <a:endParaRPr lang="en-US"/>
        </a:p>
      </dgm:t>
    </dgm:pt>
    <dgm:pt modelId="{9B90E436-47F1-4382-8E62-8843AD23E71F}">
      <dgm:prSet/>
      <dgm:spPr/>
      <dgm:t>
        <a:bodyPr/>
        <a:lstStyle/>
        <a:p>
          <a:pPr>
            <a:lnSpc>
              <a:spcPct val="100000"/>
            </a:lnSpc>
          </a:pPr>
          <a:r>
            <a:rPr lang="en-GB" dirty="0"/>
            <a:t>The lack of standardization in the solutions across different automotive manufacturers and suppliers complicates the process of discovering all components</a:t>
          </a:r>
          <a:endParaRPr lang="en-US" dirty="0"/>
        </a:p>
      </dgm:t>
    </dgm:pt>
    <dgm:pt modelId="{FEA8EAE6-F51A-464B-9161-005AE93B1432}" type="parTrans" cxnId="{2E6E9597-DEE9-4593-B630-0CCB7EBA2F72}">
      <dgm:prSet/>
      <dgm:spPr/>
      <dgm:t>
        <a:bodyPr/>
        <a:lstStyle/>
        <a:p>
          <a:endParaRPr lang="en-US"/>
        </a:p>
      </dgm:t>
    </dgm:pt>
    <dgm:pt modelId="{988BC1C9-AD6A-40CF-B261-0E57B2EF4458}" type="sibTrans" cxnId="{2E6E9597-DEE9-4593-B630-0CCB7EBA2F72}">
      <dgm:prSet/>
      <dgm:spPr/>
      <dgm:t>
        <a:bodyPr/>
        <a:lstStyle/>
        <a:p>
          <a:endParaRPr lang="en-US"/>
        </a:p>
      </dgm:t>
    </dgm:pt>
    <dgm:pt modelId="{EDE541AC-CB3B-412A-8929-258303E84386}">
      <dgm:prSet/>
      <dgm:spPr/>
      <dgm:t>
        <a:bodyPr/>
        <a:lstStyle/>
        <a:p>
          <a:pPr>
            <a:lnSpc>
              <a:spcPct val="100000"/>
            </a:lnSpc>
          </a:pPr>
          <a:r>
            <a:rPr lang="en-GB" dirty="0"/>
            <a:t>The cybersecurity threat landscape is constantly evolving, with new types of attacks being developed regularly. </a:t>
          </a:r>
          <a:endParaRPr lang="en-US" dirty="0"/>
        </a:p>
      </dgm:t>
    </dgm:pt>
    <dgm:pt modelId="{03242310-A638-42A4-85BB-B568C7F29CAA}" type="parTrans" cxnId="{47158600-B81C-4F99-B2F1-F2592B529CD2}">
      <dgm:prSet/>
      <dgm:spPr/>
      <dgm:t>
        <a:bodyPr/>
        <a:lstStyle/>
        <a:p>
          <a:endParaRPr lang="en-US"/>
        </a:p>
      </dgm:t>
    </dgm:pt>
    <dgm:pt modelId="{D6FC38D6-ACC2-41CD-9A19-1089218C381E}" type="sibTrans" cxnId="{47158600-B81C-4F99-B2F1-F2592B529CD2}">
      <dgm:prSet/>
      <dgm:spPr/>
      <dgm:t>
        <a:bodyPr/>
        <a:lstStyle/>
        <a:p>
          <a:endParaRPr lang="en-US"/>
        </a:p>
      </dgm:t>
    </dgm:pt>
    <dgm:pt modelId="{3CBC34E5-B9E7-4D95-B47E-8309DBD19B54}" type="pres">
      <dgm:prSet presAssocID="{07F2C4C3-D788-4CC5-B1C2-610EB761CE9F}" presName="root" presStyleCnt="0">
        <dgm:presLayoutVars>
          <dgm:dir/>
          <dgm:resizeHandles val="exact"/>
        </dgm:presLayoutVars>
      </dgm:prSet>
      <dgm:spPr/>
    </dgm:pt>
    <dgm:pt modelId="{B91FD56D-38E4-4E14-9D4B-88201F396CC7}" type="pres">
      <dgm:prSet presAssocID="{5A60A7DA-3509-41F6-B8FA-3D98BD440CB8}" presName="compNode" presStyleCnt="0"/>
      <dgm:spPr/>
    </dgm:pt>
    <dgm:pt modelId="{54410DA8-4680-4029-A861-FBBBA899B087}" type="pres">
      <dgm:prSet presAssocID="{5A60A7DA-3509-41F6-B8FA-3D98BD440CB8}" presName="bgRect" presStyleLbl="bgShp" presStyleIdx="0" presStyleCnt="3"/>
      <dgm:spPr/>
    </dgm:pt>
    <dgm:pt modelId="{F8991540-E7EB-43CF-B021-81988D98E13D}" type="pres">
      <dgm:prSet presAssocID="{5A60A7DA-3509-41F6-B8FA-3D98BD440CB8}"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usiness Growth with solid fill"/>
        </a:ext>
      </dgm:extLst>
    </dgm:pt>
    <dgm:pt modelId="{1AA47FEB-D53A-40B6-AF71-47765191CB52}" type="pres">
      <dgm:prSet presAssocID="{5A60A7DA-3509-41F6-B8FA-3D98BD440CB8}" presName="spaceRect" presStyleCnt="0"/>
      <dgm:spPr/>
    </dgm:pt>
    <dgm:pt modelId="{BCBE16D6-7BD1-4096-AA8D-47F6B3B93914}" type="pres">
      <dgm:prSet presAssocID="{5A60A7DA-3509-41F6-B8FA-3D98BD440CB8}" presName="parTx" presStyleLbl="revTx" presStyleIdx="0" presStyleCnt="3">
        <dgm:presLayoutVars>
          <dgm:chMax val="0"/>
          <dgm:chPref val="0"/>
        </dgm:presLayoutVars>
      </dgm:prSet>
      <dgm:spPr/>
    </dgm:pt>
    <dgm:pt modelId="{D4036DAF-4733-4F82-A989-F44BBCFA890F}" type="pres">
      <dgm:prSet presAssocID="{14AFA4BB-FC2F-47A9-A59F-2E77D091531A}" presName="sibTrans" presStyleCnt="0"/>
      <dgm:spPr/>
    </dgm:pt>
    <dgm:pt modelId="{0BF0DC7E-8A89-42F5-80C3-E7D9B386C367}" type="pres">
      <dgm:prSet presAssocID="{9B90E436-47F1-4382-8E62-8843AD23E71F}" presName="compNode" presStyleCnt="0"/>
      <dgm:spPr/>
    </dgm:pt>
    <dgm:pt modelId="{E70D522C-C8A3-4397-94AE-463C04F1CEB6}" type="pres">
      <dgm:prSet presAssocID="{9B90E436-47F1-4382-8E62-8843AD23E71F}" presName="bgRect" presStyleLbl="bgShp" presStyleIdx="1" presStyleCnt="3"/>
      <dgm:spPr/>
    </dgm:pt>
    <dgm:pt modelId="{06D57F56-19E9-4F1E-9B3B-4EE451017D3F}" type="pres">
      <dgm:prSet presAssocID="{9B90E436-47F1-4382-8E62-8843AD23E71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ocument with solid fill"/>
        </a:ext>
      </dgm:extLst>
    </dgm:pt>
    <dgm:pt modelId="{99F9B4D9-5B9F-4636-9FCA-F4D363A1F48B}" type="pres">
      <dgm:prSet presAssocID="{9B90E436-47F1-4382-8E62-8843AD23E71F}" presName="spaceRect" presStyleCnt="0"/>
      <dgm:spPr/>
    </dgm:pt>
    <dgm:pt modelId="{A5EC45E5-1694-4E68-8BAE-1DD4EBE139E4}" type="pres">
      <dgm:prSet presAssocID="{9B90E436-47F1-4382-8E62-8843AD23E71F}" presName="parTx" presStyleLbl="revTx" presStyleIdx="1" presStyleCnt="3">
        <dgm:presLayoutVars>
          <dgm:chMax val="0"/>
          <dgm:chPref val="0"/>
        </dgm:presLayoutVars>
      </dgm:prSet>
      <dgm:spPr/>
    </dgm:pt>
    <dgm:pt modelId="{4960401D-6D6C-4E6E-A871-DA745D6392AD}" type="pres">
      <dgm:prSet presAssocID="{988BC1C9-AD6A-40CF-B261-0E57B2EF4458}" presName="sibTrans" presStyleCnt="0"/>
      <dgm:spPr/>
    </dgm:pt>
    <dgm:pt modelId="{7EA7EEA4-F7B1-45CA-AB11-CE117D5B87B7}" type="pres">
      <dgm:prSet presAssocID="{EDE541AC-CB3B-412A-8929-258303E84386}" presName="compNode" presStyleCnt="0"/>
      <dgm:spPr/>
    </dgm:pt>
    <dgm:pt modelId="{21FFA4A4-9EB6-4C53-9EC7-EACD8C1E4CA6}" type="pres">
      <dgm:prSet presAssocID="{EDE541AC-CB3B-412A-8929-258303E84386}" presName="bgRect" presStyleLbl="bgShp" presStyleIdx="2" presStyleCnt="3"/>
      <dgm:spPr/>
    </dgm:pt>
    <dgm:pt modelId="{E4D54E0E-CF9C-4AE2-8395-350780EDF181}" type="pres">
      <dgm:prSet presAssocID="{EDE541AC-CB3B-412A-8929-258303E843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2676FF47-A507-4F95-9AA0-3CEA701C2F7A}" type="pres">
      <dgm:prSet presAssocID="{EDE541AC-CB3B-412A-8929-258303E84386}" presName="spaceRect" presStyleCnt="0"/>
      <dgm:spPr/>
    </dgm:pt>
    <dgm:pt modelId="{36591907-8E83-4D1D-936B-44D21182BF2D}" type="pres">
      <dgm:prSet presAssocID="{EDE541AC-CB3B-412A-8929-258303E84386}" presName="parTx" presStyleLbl="revTx" presStyleIdx="2" presStyleCnt="3">
        <dgm:presLayoutVars>
          <dgm:chMax val="0"/>
          <dgm:chPref val="0"/>
        </dgm:presLayoutVars>
      </dgm:prSet>
      <dgm:spPr/>
    </dgm:pt>
  </dgm:ptLst>
  <dgm:cxnLst>
    <dgm:cxn modelId="{47158600-B81C-4F99-B2F1-F2592B529CD2}" srcId="{07F2C4C3-D788-4CC5-B1C2-610EB761CE9F}" destId="{EDE541AC-CB3B-412A-8929-258303E84386}" srcOrd="2" destOrd="0" parTransId="{03242310-A638-42A4-85BB-B568C7F29CAA}" sibTransId="{D6FC38D6-ACC2-41CD-9A19-1089218C381E}"/>
    <dgm:cxn modelId="{F0686E5E-D09A-104D-A0BE-F624F7D6FD90}" type="presOf" srcId="{07F2C4C3-D788-4CC5-B1C2-610EB761CE9F}" destId="{3CBC34E5-B9E7-4D95-B47E-8309DBD19B54}" srcOrd="0" destOrd="0" presId="urn:microsoft.com/office/officeart/2018/2/layout/IconVerticalSolidList"/>
    <dgm:cxn modelId="{C9860B79-7383-E14E-B44D-C91AE3DB5FB9}" type="presOf" srcId="{5A60A7DA-3509-41F6-B8FA-3D98BD440CB8}" destId="{BCBE16D6-7BD1-4096-AA8D-47F6B3B93914}" srcOrd="0" destOrd="0" presId="urn:microsoft.com/office/officeart/2018/2/layout/IconVerticalSolidList"/>
    <dgm:cxn modelId="{2E6E9597-DEE9-4593-B630-0CCB7EBA2F72}" srcId="{07F2C4C3-D788-4CC5-B1C2-610EB761CE9F}" destId="{9B90E436-47F1-4382-8E62-8843AD23E71F}" srcOrd="1" destOrd="0" parTransId="{FEA8EAE6-F51A-464B-9161-005AE93B1432}" sibTransId="{988BC1C9-AD6A-40CF-B261-0E57B2EF4458}"/>
    <dgm:cxn modelId="{D0A056D9-8EF4-2846-90A2-73EA813DEB37}" type="presOf" srcId="{9B90E436-47F1-4382-8E62-8843AD23E71F}" destId="{A5EC45E5-1694-4E68-8BAE-1DD4EBE139E4}" srcOrd="0" destOrd="0" presId="urn:microsoft.com/office/officeart/2018/2/layout/IconVerticalSolidList"/>
    <dgm:cxn modelId="{7D6F8CE0-CFBD-3046-B7AA-0A5047892153}" type="presOf" srcId="{EDE541AC-CB3B-412A-8929-258303E84386}" destId="{36591907-8E83-4D1D-936B-44D21182BF2D}" srcOrd="0" destOrd="0" presId="urn:microsoft.com/office/officeart/2018/2/layout/IconVerticalSolidList"/>
    <dgm:cxn modelId="{EBB399F9-42CB-4535-8E16-6A8CFB181572}" srcId="{07F2C4C3-D788-4CC5-B1C2-610EB761CE9F}" destId="{5A60A7DA-3509-41F6-B8FA-3D98BD440CB8}" srcOrd="0" destOrd="0" parTransId="{B93D082C-C637-43D9-90E7-29FCBA7C14D4}" sibTransId="{14AFA4BB-FC2F-47A9-A59F-2E77D091531A}"/>
    <dgm:cxn modelId="{65F963D1-AD14-E34F-8189-F3A1F9397D8C}" type="presParOf" srcId="{3CBC34E5-B9E7-4D95-B47E-8309DBD19B54}" destId="{B91FD56D-38E4-4E14-9D4B-88201F396CC7}" srcOrd="0" destOrd="0" presId="urn:microsoft.com/office/officeart/2018/2/layout/IconVerticalSolidList"/>
    <dgm:cxn modelId="{7B894FF5-51B1-3542-8667-CAA6A3C6A23B}" type="presParOf" srcId="{B91FD56D-38E4-4E14-9D4B-88201F396CC7}" destId="{54410DA8-4680-4029-A861-FBBBA899B087}" srcOrd="0" destOrd="0" presId="urn:microsoft.com/office/officeart/2018/2/layout/IconVerticalSolidList"/>
    <dgm:cxn modelId="{386A629F-B478-C04E-A0FF-010E355EE95F}" type="presParOf" srcId="{B91FD56D-38E4-4E14-9D4B-88201F396CC7}" destId="{F8991540-E7EB-43CF-B021-81988D98E13D}" srcOrd="1" destOrd="0" presId="urn:microsoft.com/office/officeart/2018/2/layout/IconVerticalSolidList"/>
    <dgm:cxn modelId="{0C9D1253-3DC0-9249-A8DE-27423695BC04}" type="presParOf" srcId="{B91FD56D-38E4-4E14-9D4B-88201F396CC7}" destId="{1AA47FEB-D53A-40B6-AF71-47765191CB52}" srcOrd="2" destOrd="0" presId="urn:microsoft.com/office/officeart/2018/2/layout/IconVerticalSolidList"/>
    <dgm:cxn modelId="{FE09B8DB-EEFA-994D-A763-B7DCEF555DDE}" type="presParOf" srcId="{B91FD56D-38E4-4E14-9D4B-88201F396CC7}" destId="{BCBE16D6-7BD1-4096-AA8D-47F6B3B93914}" srcOrd="3" destOrd="0" presId="urn:microsoft.com/office/officeart/2018/2/layout/IconVerticalSolidList"/>
    <dgm:cxn modelId="{61CF62C0-D479-B648-8B7E-44BAD8156A83}" type="presParOf" srcId="{3CBC34E5-B9E7-4D95-B47E-8309DBD19B54}" destId="{D4036DAF-4733-4F82-A989-F44BBCFA890F}" srcOrd="1" destOrd="0" presId="urn:microsoft.com/office/officeart/2018/2/layout/IconVerticalSolidList"/>
    <dgm:cxn modelId="{0333C87E-7DEC-564E-A657-004573AA1EF0}" type="presParOf" srcId="{3CBC34E5-B9E7-4D95-B47E-8309DBD19B54}" destId="{0BF0DC7E-8A89-42F5-80C3-E7D9B386C367}" srcOrd="2" destOrd="0" presId="urn:microsoft.com/office/officeart/2018/2/layout/IconVerticalSolidList"/>
    <dgm:cxn modelId="{C7B6620B-2178-4E47-BD79-B0F5DB97711B}" type="presParOf" srcId="{0BF0DC7E-8A89-42F5-80C3-E7D9B386C367}" destId="{E70D522C-C8A3-4397-94AE-463C04F1CEB6}" srcOrd="0" destOrd="0" presId="urn:microsoft.com/office/officeart/2018/2/layout/IconVerticalSolidList"/>
    <dgm:cxn modelId="{A3530585-AFB3-224A-BC94-32EE5BC9C308}" type="presParOf" srcId="{0BF0DC7E-8A89-42F5-80C3-E7D9B386C367}" destId="{06D57F56-19E9-4F1E-9B3B-4EE451017D3F}" srcOrd="1" destOrd="0" presId="urn:microsoft.com/office/officeart/2018/2/layout/IconVerticalSolidList"/>
    <dgm:cxn modelId="{57C13D1F-F45D-904C-9F36-D9198B42A5F6}" type="presParOf" srcId="{0BF0DC7E-8A89-42F5-80C3-E7D9B386C367}" destId="{99F9B4D9-5B9F-4636-9FCA-F4D363A1F48B}" srcOrd="2" destOrd="0" presId="urn:microsoft.com/office/officeart/2018/2/layout/IconVerticalSolidList"/>
    <dgm:cxn modelId="{92A574FB-6A9F-C444-B83C-9D205A8834D2}" type="presParOf" srcId="{0BF0DC7E-8A89-42F5-80C3-E7D9B386C367}" destId="{A5EC45E5-1694-4E68-8BAE-1DD4EBE139E4}" srcOrd="3" destOrd="0" presId="urn:microsoft.com/office/officeart/2018/2/layout/IconVerticalSolidList"/>
    <dgm:cxn modelId="{54999D41-DBC6-F14A-BE97-FD381700A4FE}" type="presParOf" srcId="{3CBC34E5-B9E7-4D95-B47E-8309DBD19B54}" destId="{4960401D-6D6C-4E6E-A871-DA745D6392AD}" srcOrd="3" destOrd="0" presId="urn:microsoft.com/office/officeart/2018/2/layout/IconVerticalSolidList"/>
    <dgm:cxn modelId="{861D92AA-0EAC-904A-961D-6217160D180B}" type="presParOf" srcId="{3CBC34E5-B9E7-4D95-B47E-8309DBD19B54}" destId="{7EA7EEA4-F7B1-45CA-AB11-CE117D5B87B7}" srcOrd="4" destOrd="0" presId="urn:microsoft.com/office/officeart/2018/2/layout/IconVerticalSolidList"/>
    <dgm:cxn modelId="{722F19C5-4FE1-0A4B-A1F9-AACDA9E923D4}" type="presParOf" srcId="{7EA7EEA4-F7B1-45CA-AB11-CE117D5B87B7}" destId="{21FFA4A4-9EB6-4C53-9EC7-EACD8C1E4CA6}" srcOrd="0" destOrd="0" presId="urn:microsoft.com/office/officeart/2018/2/layout/IconVerticalSolidList"/>
    <dgm:cxn modelId="{8DAA2006-EE07-9545-8F24-3B3C39AB4787}" type="presParOf" srcId="{7EA7EEA4-F7B1-45CA-AB11-CE117D5B87B7}" destId="{E4D54E0E-CF9C-4AE2-8395-350780EDF181}" srcOrd="1" destOrd="0" presId="urn:microsoft.com/office/officeart/2018/2/layout/IconVerticalSolidList"/>
    <dgm:cxn modelId="{84E33E96-4CB7-754A-8FE3-2BFEE323BB65}" type="presParOf" srcId="{7EA7EEA4-F7B1-45CA-AB11-CE117D5B87B7}" destId="{2676FF47-A507-4F95-9AA0-3CEA701C2F7A}" srcOrd="2" destOrd="0" presId="urn:microsoft.com/office/officeart/2018/2/layout/IconVerticalSolidList"/>
    <dgm:cxn modelId="{E7FDB177-32A0-6C48-9FE7-ADB132AB0F49}" type="presParOf" srcId="{7EA7EEA4-F7B1-45CA-AB11-CE117D5B87B7}" destId="{36591907-8E83-4D1D-936B-44D21182BF2D}"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C23435-DAC6-4F03-B9EF-06243B9EB33A}">
      <dsp:nvSpPr>
        <dsp:cNvPr id="0" name=""/>
        <dsp:cNvSpPr/>
      </dsp:nvSpPr>
      <dsp:spPr>
        <a:xfrm>
          <a:off x="872040" y="595031"/>
          <a:ext cx="923990" cy="923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DAD675-7183-4847-962A-060CBF3C2378}">
      <dsp:nvSpPr>
        <dsp:cNvPr id="0" name=""/>
        <dsp:cNvSpPr/>
      </dsp:nvSpPr>
      <dsp:spPr>
        <a:xfrm>
          <a:off x="307379" y="1809169"/>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Manipulation of Vehicle Control</a:t>
          </a:r>
        </a:p>
      </dsp:txBody>
      <dsp:txXfrm>
        <a:off x="307379" y="1809169"/>
        <a:ext cx="2053312" cy="720000"/>
      </dsp:txXfrm>
    </dsp:sp>
    <dsp:sp modelId="{31E0D712-BD27-486D-83F1-9DEC32BDF3A6}">
      <dsp:nvSpPr>
        <dsp:cNvPr id="0" name=""/>
        <dsp:cNvSpPr/>
      </dsp:nvSpPr>
      <dsp:spPr>
        <a:xfrm>
          <a:off x="3284682" y="595031"/>
          <a:ext cx="923990" cy="923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FEFBF2-846A-46C6-BEFD-7C9DAB10929B}">
      <dsp:nvSpPr>
        <dsp:cNvPr id="0" name=""/>
        <dsp:cNvSpPr/>
      </dsp:nvSpPr>
      <dsp:spPr>
        <a:xfrm>
          <a:off x="2720021" y="1809169"/>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Data Privacy and Confidentiality Breaches</a:t>
          </a:r>
        </a:p>
      </dsp:txBody>
      <dsp:txXfrm>
        <a:off x="2720021" y="1809169"/>
        <a:ext cx="2053312" cy="720000"/>
      </dsp:txXfrm>
    </dsp:sp>
    <dsp:sp modelId="{F5FCDB97-9EF4-44A6-A6FC-B2F434357C56}">
      <dsp:nvSpPr>
        <dsp:cNvPr id="0" name=""/>
        <dsp:cNvSpPr/>
      </dsp:nvSpPr>
      <dsp:spPr>
        <a:xfrm>
          <a:off x="5697324" y="595031"/>
          <a:ext cx="923990" cy="923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4EA553-555F-43F5-9A69-0B2DB98D5E56}">
      <dsp:nvSpPr>
        <dsp:cNvPr id="0" name=""/>
        <dsp:cNvSpPr/>
      </dsp:nvSpPr>
      <dsp:spPr>
        <a:xfrm>
          <a:off x="5132663" y="1809169"/>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Integrity Violations</a:t>
          </a:r>
        </a:p>
      </dsp:txBody>
      <dsp:txXfrm>
        <a:off x="5132663" y="1809169"/>
        <a:ext cx="2053312" cy="720000"/>
      </dsp:txXfrm>
    </dsp:sp>
    <dsp:sp modelId="{B8179587-3739-4B6F-AE5B-35431C586A2B}">
      <dsp:nvSpPr>
        <dsp:cNvPr id="0" name=""/>
        <dsp:cNvSpPr/>
      </dsp:nvSpPr>
      <dsp:spPr>
        <a:xfrm>
          <a:off x="8109966" y="595031"/>
          <a:ext cx="923990" cy="923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F59652B-5B53-4A95-BEEC-7EDD6F405D0A}">
      <dsp:nvSpPr>
        <dsp:cNvPr id="0" name=""/>
        <dsp:cNvSpPr/>
      </dsp:nvSpPr>
      <dsp:spPr>
        <a:xfrm>
          <a:off x="7545305" y="1809169"/>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Financial Loss</a:t>
          </a:r>
        </a:p>
      </dsp:txBody>
      <dsp:txXfrm>
        <a:off x="7545305" y="1809169"/>
        <a:ext cx="205331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45AC4B-54DD-42F5-AA64-C022EB4CA5FE}">
      <dsp:nvSpPr>
        <dsp:cNvPr id="0" name=""/>
        <dsp:cNvSpPr/>
      </dsp:nvSpPr>
      <dsp:spPr>
        <a:xfrm>
          <a:off x="342011" y="651686"/>
          <a:ext cx="1059398" cy="105939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E88189-6B43-4BB1-BA9E-72A5918ABE0A}">
      <dsp:nvSpPr>
        <dsp:cNvPr id="0" name=""/>
        <dsp:cNvSpPr/>
      </dsp:nvSpPr>
      <dsp:spPr>
        <a:xfrm>
          <a:off x="567785" y="877460"/>
          <a:ext cx="607851" cy="6078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FD03FDD-7118-4589-A157-A2E08149A359}">
      <dsp:nvSpPr>
        <dsp:cNvPr id="0" name=""/>
        <dsp:cNvSpPr/>
      </dsp:nvSpPr>
      <dsp:spPr>
        <a:xfrm>
          <a:off x="3351"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b="0" i="0" kern="1200"/>
            <a:t>Software:</a:t>
          </a:r>
          <a:endParaRPr lang="en-US" sz="1500" kern="1200"/>
        </a:p>
      </dsp:txBody>
      <dsp:txXfrm>
        <a:off x="3351" y="2041061"/>
        <a:ext cx="1736718" cy="694687"/>
      </dsp:txXfrm>
    </dsp:sp>
    <dsp:sp modelId="{416A3277-D74A-472A-A88F-B2BC4C30CF97}">
      <dsp:nvSpPr>
        <dsp:cNvPr id="0" name=""/>
        <dsp:cNvSpPr/>
      </dsp:nvSpPr>
      <dsp:spPr>
        <a:xfrm>
          <a:off x="2382656" y="651686"/>
          <a:ext cx="1059398" cy="105939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13BD27-4973-47C8-A0B8-E44D4D0ABDB9}">
      <dsp:nvSpPr>
        <dsp:cNvPr id="0" name=""/>
        <dsp:cNvSpPr/>
      </dsp:nvSpPr>
      <dsp:spPr>
        <a:xfrm>
          <a:off x="2608429" y="877460"/>
          <a:ext cx="607851" cy="6078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E76F061-831A-403C-8F69-1C6051828D67}">
      <dsp:nvSpPr>
        <dsp:cNvPr id="0" name=""/>
        <dsp:cNvSpPr/>
      </dsp:nvSpPr>
      <dsp:spPr>
        <a:xfrm>
          <a:off x="2043996"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b="0" i="0" kern="1200"/>
            <a:t>PyCAN Library</a:t>
          </a:r>
          <a:endParaRPr lang="en-US" sz="1500" kern="1200"/>
        </a:p>
      </dsp:txBody>
      <dsp:txXfrm>
        <a:off x="2043996" y="2041061"/>
        <a:ext cx="1736718" cy="694687"/>
      </dsp:txXfrm>
    </dsp:sp>
    <dsp:sp modelId="{C2043B8F-622E-4A15-A5D8-6C82467F838F}">
      <dsp:nvSpPr>
        <dsp:cNvPr id="0" name=""/>
        <dsp:cNvSpPr/>
      </dsp:nvSpPr>
      <dsp:spPr>
        <a:xfrm>
          <a:off x="4423300" y="651686"/>
          <a:ext cx="1059398" cy="105939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2696A4-F840-45B0-8EE0-E4F40473BFB2}">
      <dsp:nvSpPr>
        <dsp:cNvPr id="0" name=""/>
        <dsp:cNvSpPr/>
      </dsp:nvSpPr>
      <dsp:spPr>
        <a:xfrm>
          <a:off x="4649074" y="877460"/>
          <a:ext cx="607851" cy="6078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C92D6-5E25-4B05-A92F-695848721901}">
      <dsp:nvSpPr>
        <dsp:cNvPr id="0" name=""/>
        <dsp:cNvSpPr/>
      </dsp:nvSpPr>
      <dsp:spPr>
        <a:xfrm>
          <a:off x="4084640"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b="0" i="0" kern="1200"/>
            <a:t>Python IDE</a:t>
          </a:r>
          <a:endParaRPr lang="en-US" sz="1500" kern="1200"/>
        </a:p>
      </dsp:txBody>
      <dsp:txXfrm>
        <a:off x="4084640" y="2041061"/>
        <a:ext cx="1736718" cy="694687"/>
      </dsp:txXfrm>
    </dsp:sp>
    <dsp:sp modelId="{D15020D3-7093-4AC7-A4DA-09333BE7E034}">
      <dsp:nvSpPr>
        <dsp:cNvPr id="0" name=""/>
        <dsp:cNvSpPr/>
      </dsp:nvSpPr>
      <dsp:spPr>
        <a:xfrm>
          <a:off x="6463945" y="651686"/>
          <a:ext cx="1059398" cy="105939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723496-3023-4952-A522-C41C08656773}">
      <dsp:nvSpPr>
        <dsp:cNvPr id="0" name=""/>
        <dsp:cNvSpPr/>
      </dsp:nvSpPr>
      <dsp:spPr>
        <a:xfrm>
          <a:off x="6689718" y="877460"/>
          <a:ext cx="607851" cy="6078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71A997C-1C46-47BE-9F78-0DA13347BB36}">
      <dsp:nvSpPr>
        <dsp:cNvPr id="0" name=""/>
        <dsp:cNvSpPr/>
      </dsp:nvSpPr>
      <dsp:spPr>
        <a:xfrm>
          <a:off x="6125285"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i="0" kern="1200"/>
            <a:t>Wireshark</a:t>
          </a:r>
          <a:endParaRPr lang="en-US" sz="1500" kern="1200"/>
        </a:p>
      </dsp:txBody>
      <dsp:txXfrm>
        <a:off x="6125285" y="2041061"/>
        <a:ext cx="1736718" cy="694687"/>
      </dsp:txXfrm>
    </dsp:sp>
    <dsp:sp modelId="{1487202C-9F88-475E-9AD2-0C4AFD36CE9E}">
      <dsp:nvSpPr>
        <dsp:cNvPr id="0" name=""/>
        <dsp:cNvSpPr/>
      </dsp:nvSpPr>
      <dsp:spPr>
        <a:xfrm>
          <a:off x="8504589" y="651686"/>
          <a:ext cx="1059398" cy="1059398"/>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F6A27C-1FDA-4A49-B0A5-E9F6BDA7606A}">
      <dsp:nvSpPr>
        <dsp:cNvPr id="0" name=""/>
        <dsp:cNvSpPr/>
      </dsp:nvSpPr>
      <dsp:spPr>
        <a:xfrm>
          <a:off x="8730363" y="877460"/>
          <a:ext cx="607851" cy="6078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65750C-3284-4E70-8F3B-5DC141EC6338}">
      <dsp:nvSpPr>
        <dsp:cNvPr id="0" name=""/>
        <dsp:cNvSpPr/>
      </dsp:nvSpPr>
      <dsp:spPr>
        <a:xfrm>
          <a:off x="8165929" y="2041061"/>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a:t>Vehicle Diagnostic Tools</a:t>
          </a:r>
          <a:endParaRPr lang="en-US" sz="1500" kern="1200"/>
        </a:p>
      </dsp:txBody>
      <dsp:txXfrm>
        <a:off x="8165929" y="2041061"/>
        <a:ext cx="1736718" cy="6946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C95DA-3382-460A-A58D-E6B2AC0CBF4D}">
      <dsp:nvSpPr>
        <dsp:cNvPr id="0" name=""/>
        <dsp:cNvSpPr/>
      </dsp:nvSpPr>
      <dsp:spPr>
        <a:xfrm>
          <a:off x="0" y="2440"/>
          <a:ext cx="9905998" cy="51988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312D37-69CE-441C-BDC3-E009DB58FAAD}">
      <dsp:nvSpPr>
        <dsp:cNvPr id="0" name=""/>
        <dsp:cNvSpPr/>
      </dsp:nvSpPr>
      <dsp:spPr>
        <a:xfrm>
          <a:off x="157265" y="119415"/>
          <a:ext cx="285937" cy="285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BE0ADE7-FF84-4362-A1DE-DDB7EAB2B35C}">
      <dsp:nvSpPr>
        <dsp:cNvPr id="0" name=""/>
        <dsp:cNvSpPr/>
      </dsp:nvSpPr>
      <dsp:spPr>
        <a:xfrm>
          <a:off x="600468" y="2440"/>
          <a:ext cx="4457699" cy="519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021" tIns="55021" rIns="55021" bIns="55021" numCol="1" spcCol="1270" anchor="ctr" anchorCtr="0">
          <a:noAutofit/>
        </a:bodyPr>
        <a:lstStyle/>
        <a:p>
          <a:pPr marL="0" lvl="0" indent="0" algn="l" defTabSz="844550">
            <a:lnSpc>
              <a:spcPct val="90000"/>
            </a:lnSpc>
            <a:spcBef>
              <a:spcPct val="0"/>
            </a:spcBef>
            <a:spcAft>
              <a:spcPct val="35000"/>
            </a:spcAft>
            <a:buNone/>
          </a:pPr>
          <a:r>
            <a:rPr lang="en-US" sz="1900" b="0" i="0" kern="1200"/>
            <a:t>CAN Interface</a:t>
          </a:r>
          <a:endParaRPr lang="en-US" sz="1900" kern="1200" dirty="0"/>
        </a:p>
      </dsp:txBody>
      <dsp:txXfrm>
        <a:off x="600468" y="2440"/>
        <a:ext cx="4457699" cy="519886"/>
      </dsp:txXfrm>
    </dsp:sp>
    <dsp:sp modelId="{1F77DDC9-ABE2-43EA-963D-AA82F40D7469}">
      <dsp:nvSpPr>
        <dsp:cNvPr id="0" name=""/>
        <dsp:cNvSpPr/>
      </dsp:nvSpPr>
      <dsp:spPr>
        <a:xfrm>
          <a:off x="5058168" y="2440"/>
          <a:ext cx="4847829" cy="519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021" tIns="55021" rIns="55021" bIns="55021" numCol="1" spcCol="1270" anchor="ctr" anchorCtr="0">
          <a:noAutofit/>
        </a:bodyPr>
        <a:lstStyle/>
        <a:p>
          <a:pPr marL="0" lvl="0" indent="0" algn="l" defTabSz="800100">
            <a:lnSpc>
              <a:spcPct val="90000"/>
            </a:lnSpc>
            <a:spcBef>
              <a:spcPct val="0"/>
            </a:spcBef>
            <a:spcAft>
              <a:spcPct val="35000"/>
            </a:spcAft>
            <a:buNone/>
          </a:pPr>
          <a:endParaRPr lang="en-US" sz="1800" kern="1200" dirty="0"/>
        </a:p>
      </dsp:txBody>
      <dsp:txXfrm>
        <a:off x="5058168" y="2440"/>
        <a:ext cx="4847829" cy="519886"/>
      </dsp:txXfrm>
    </dsp:sp>
    <dsp:sp modelId="{56408926-CAF5-4345-8EAB-6FDD92C7C7A1}">
      <dsp:nvSpPr>
        <dsp:cNvPr id="0" name=""/>
        <dsp:cNvSpPr/>
      </dsp:nvSpPr>
      <dsp:spPr>
        <a:xfrm>
          <a:off x="0" y="652298"/>
          <a:ext cx="9905998" cy="51988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F6DCEC-AB33-47E1-B519-CA4121AA5213}">
      <dsp:nvSpPr>
        <dsp:cNvPr id="0" name=""/>
        <dsp:cNvSpPr/>
      </dsp:nvSpPr>
      <dsp:spPr>
        <a:xfrm>
          <a:off x="157265" y="769273"/>
          <a:ext cx="285937" cy="285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6BAD0D-CF46-449E-9AF9-D75E5A6B5549}">
      <dsp:nvSpPr>
        <dsp:cNvPr id="0" name=""/>
        <dsp:cNvSpPr/>
      </dsp:nvSpPr>
      <dsp:spPr>
        <a:xfrm>
          <a:off x="600468" y="652298"/>
          <a:ext cx="4457699" cy="519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021" tIns="55021" rIns="55021" bIns="55021" numCol="1" spcCol="1270" anchor="ctr" anchorCtr="0">
          <a:noAutofit/>
        </a:bodyPr>
        <a:lstStyle/>
        <a:p>
          <a:pPr marL="0" lvl="0" indent="0" algn="l" defTabSz="844550">
            <a:lnSpc>
              <a:spcPct val="90000"/>
            </a:lnSpc>
            <a:spcBef>
              <a:spcPct val="0"/>
            </a:spcBef>
            <a:spcAft>
              <a:spcPct val="35000"/>
            </a:spcAft>
            <a:buNone/>
          </a:pPr>
          <a:r>
            <a:rPr lang="en-US" sz="1900" b="0" i="0" kern="1200" dirty="0"/>
            <a:t>Embedded Board </a:t>
          </a:r>
          <a:endParaRPr lang="en-US" sz="1900" kern="1200" dirty="0"/>
        </a:p>
      </dsp:txBody>
      <dsp:txXfrm>
        <a:off x="600468" y="652298"/>
        <a:ext cx="4457699" cy="519886"/>
      </dsp:txXfrm>
    </dsp:sp>
    <dsp:sp modelId="{5784DF93-0A74-46A5-8101-A7B71E56036A}">
      <dsp:nvSpPr>
        <dsp:cNvPr id="0" name=""/>
        <dsp:cNvSpPr/>
      </dsp:nvSpPr>
      <dsp:spPr>
        <a:xfrm>
          <a:off x="5058168" y="652298"/>
          <a:ext cx="4847829" cy="519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021" tIns="55021" rIns="55021" bIns="55021" numCol="1" spcCol="1270" anchor="ctr" anchorCtr="0">
          <a:noAutofit/>
        </a:bodyPr>
        <a:lstStyle/>
        <a:p>
          <a:pPr marL="0" lvl="0" indent="0" algn="l" defTabSz="800100">
            <a:lnSpc>
              <a:spcPct val="90000"/>
            </a:lnSpc>
            <a:spcBef>
              <a:spcPct val="0"/>
            </a:spcBef>
            <a:spcAft>
              <a:spcPct val="35000"/>
            </a:spcAft>
            <a:buNone/>
          </a:pPr>
          <a:endParaRPr lang="en-US" sz="1800" kern="1200" dirty="0"/>
        </a:p>
      </dsp:txBody>
      <dsp:txXfrm>
        <a:off x="5058168" y="652298"/>
        <a:ext cx="4847829" cy="519886"/>
      </dsp:txXfrm>
    </dsp:sp>
    <dsp:sp modelId="{045A8D1E-B206-466E-8780-5BB4DCF5C209}">
      <dsp:nvSpPr>
        <dsp:cNvPr id="0" name=""/>
        <dsp:cNvSpPr/>
      </dsp:nvSpPr>
      <dsp:spPr>
        <a:xfrm>
          <a:off x="0" y="1302157"/>
          <a:ext cx="9905998" cy="51988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942AA9-55C8-4354-A18D-18EFC53DCB75}">
      <dsp:nvSpPr>
        <dsp:cNvPr id="0" name=""/>
        <dsp:cNvSpPr/>
      </dsp:nvSpPr>
      <dsp:spPr>
        <a:xfrm>
          <a:off x="157265" y="1419131"/>
          <a:ext cx="285937" cy="285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6C5E5CC-EE12-4E07-9753-D9847A99E6F8}">
      <dsp:nvSpPr>
        <dsp:cNvPr id="0" name=""/>
        <dsp:cNvSpPr/>
      </dsp:nvSpPr>
      <dsp:spPr>
        <a:xfrm>
          <a:off x="600468" y="1302157"/>
          <a:ext cx="4457699" cy="519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021" tIns="55021" rIns="55021" bIns="55021" numCol="1" spcCol="1270" anchor="ctr" anchorCtr="0">
          <a:noAutofit/>
        </a:bodyPr>
        <a:lstStyle/>
        <a:p>
          <a:pPr marL="0" lvl="0" indent="0" algn="l" defTabSz="844550">
            <a:lnSpc>
              <a:spcPct val="90000"/>
            </a:lnSpc>
            <a:spcBef>
              <a:spcPct val="0"/>
            </a:spcBef>
            <a:spcAft>
              <a:spcPct val="35000"/>
            </a:spcAft>
            <a:buNone/>
          </a:pPr>
          <a:r>
            <a:rPr lang="en-US" sz="1900" b="0" i="0" kern="1200" dirty="0"/>
            <a:t>CAN Transceiver</a:t>
          </a:r>
          <a:endParaRPr lang="en-US" sz="1900" kern="1200" dirty="0"/>
        </a:p>
      </dsp:txBody>
      <dsp:txXfrm>
        <a:off x="600468" y="1302157"/>
        <a:ext cx="4457699" cy="519886"/>
      </dsp:txXfrm>
    </dsp:sp>
    <dsp:sp modelId="{0CEB9F0C-DED0-4E6C-9F45-A9668874A69F}">
      <dsp:nvSpPr>
        <dsp:cNvPr id="0" name=""/>
        <dsp:cNvSpPr/>
      </dsp:nvSpPr>
      <dsp:spPr>
        <a:xfrm>
          <a:off x="5058168" y="1302157"/>
          <a:ext cx="4847829" cy="519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021" tIns="55021" rIns="55021" bIns="55021" numCol="1" spcCol="1270" anchor="ctr" anchorCtr="0">
          <a:noAutofit/>
        </a:bodyPr>
        <a:lstStyle/>
        <a:p>
          <a:pPr marL="0" lvl="0" indent="0" algn="l" defTabSz="800100">
            <a:lnSpc>
              <a:spcPct val="90000"/>
            </a:lnSpc>
            <a:spcBef>
              <a:spcPct val="0"/>
            </a:spcBef>
            <a:spcAft>
              <a:spcPct val="35000"/>
            </a:spcAft>
            <a:buNone/>
          </a:pPr>
          <a:endParaRPr lang="en-US" sz="1800" kern="1200" dirty="0"/>
        </a:p>
      </dsp:txBody>
      <dsp:txXfrm>
        <a:off x="5058168" y="1302157"/>
        <a:ext cx="4847829" cy="519886"/>
      </dsp:txXfrm>
    </dsp:sp>
    <dsp:sp modelId="{439AC907-F74B-47A7-AB19-A846BE1B316E}">
      <dsp:nvSpPr>
        <dsp:cNvPr id="0" name=""/>
        <dsp:cNvSpPr/>
      </dsp:nvSpPr>
      <dsp:spPr>
        <a:xfrm>
          <a:off x="0" y="1952015"/>
          <a:ext cx="9905998" cy="51988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C4E6D1-F9F9-44E7-B56E-9A42C3A9558A}">
      <dsp:nvSpPr>
        <dsp:cNvPr id="0" name=""/>
        <dsp:cNvSpPr/>
      </dsp:nvSpPr>
      <dsp:spPr>
        <a:xfrm>
          <a:off x="157265" y="2068989"/>
          <a:ext cx="285937" cy="2859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985E57-8A1F-48A4-B702-20E9F8C6F006}">
      <dsp:nvSpPr>
        <dsp:cNvPr id="0" name=""/>
        <dsp:cNvSpPr/>
      </dsp:nvSpPr>
      <dsp:spPr>
        <a:xfrm>
          <a:off x="600468" y="1952015"/>
          <a:ext cx="9305529" cy="519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021" tIns="55021" rIns="55021" bIns="55021" numCol="1" spcCol="1270" anchor="ctr" anchorCtr="0">
          <a:noAutofit/>
        </a:bodyPr>
        <a:lstStyle/>
        <a:p>
          <a:pPr marL="0" lvl="0" indent="0" algn="l" defTabSz="844550">
            <a:lnSpc>
              <a:spcPct val="90000"/>
            </a:lnSpc>
            <a:spcBef>
              <a:spcPct val="0"/>
            </a:spcBef>
            <a:spcAft>
              <a:spcPct val="35000"/>
            </a:spcAft>
            <a:buNone/>
          </a:pPr>
          <a:r>
            <a:rPr lang="en-US" sz="1900" i="0" kern="1200" dirty="0"/>
            <a:t>Breadboard and Jumper Wires</a:t>
          </a:r>
          <a:endParaRPr lang="en-US" sz="1900" kern="1200" dirty="0"/>
        </a:p>
      </dsp:txBody>
      <dsp:txXfrm>
        <a:off x="600468" y="1952015"/>
        <a:ext cx="9305529" cy="519886"/>
      </dsp:txXfrm>
    </dsp:sp>
    <dsp:sp modelId="{92A43A3C-4FBF-45C6-B55D-CEFE30CA2C76}">
      <dsp:nvSpPr>
        <dsp:cNvPr id="0" name=""/>
        <dsp:cNvSpPr/>
      </dsp:nvSpPr>
      <dsp:spPr>
        <a:xfrm>
          <a:off x="0" y="2601873"/>
          <a:ext cx="9905998" cy="51988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34834E-852B-4BCC-9ADF-22076B129341}">
      <dsp:nvSpPr>
        <dsp:cNvPr id="0" name=""/>
        <dsp:cNvSpPr/>
      </dsp:nvSpPr>
      <dsp:spPr>
        <a:xfrm>
          <a:off x="157265" y="2718848"/>
          <a:ext cx="285937" cy="2859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D36C82-9356-430D-8060-FBB873723366}">
      <dsp:nvSpPr>
        <dsp:cNvPr id="0" name=""/>
        <dsp:cNvSpPr/>
      </dsp:nvSpPr>
      <dsp:spPr>
        <a:xfrm>
          <a:off x="600468" y="2601873"/>
          <a:ext cx="4457699" cy="519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021" tIns="55021" rIns="55021" bIns="55021" numCol="1" spcCol="1270" anchor="ctr" anchorCtr="0">
          <a:noAutofit/>
        </a:bodyPr>
        <a:lstStyle/>
        <a:p>
          <a:pPr marL="0" lvl="0" indent="0" algn="l" defTabSz="844550">
            <a:lnSpc>
              <a:spcPct val="90000"/>
            </a:lnSpc>
            <a:spcBef>
              <a:spcPct val="0"/>
            </a:spcBef>
            <a:spcAft>
              <a:spcPct val="35000"/>
            </a:spcAft>
            <a:buNone/>
          </a:pPr>
          <a:r>
            <a:rPr lang="en-GB" sz="1900" b="0" i="0" kern="1200" dirty="0"/>
            <a:t>Sensors</a:t>
          </a:r>
          <a:endParaRPr lang="en-US" sz="1900" kern="1200" dirty="0"/>
        </a:p>
      </dsp:txBody>
      <dsp:txXfrm>
        <a:off x="600468" y="2601873"/>
        <a:ext cx="4457699" cy="519886"/>
      </dsp:txXfrm>
    </dsp:sp>
    <dsp:sp modelId="{948692FB-7C98-4DEB-85B5-63088BACFB6C}">
      <dsp:nvSpPr>
        <dsp:cNvPr id="0" name=""/>
        <dsp:cNvSpPr/>
      </dsp:nvSpPr>
      <dsp:spPr>
        <a:xfrm>
          <a:off x="5058168" y="2601873"/>
          <a:ext cx="4847829" cy="519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021" tIns="55021" rIns="55021" bIns="55021" numCol="1" spcCol="1270" anchor="ctr" anchorCtr="0">
          <a:noAutofit/>
        </a:bodyPr>
        <a:lstStyle/>
        <a:p>
          <a:pPr marL="0" lvl="0" indent="0" algn="l" defTabSz="800100">
            <a:lnSpc>
              <a:spcPct val="90000"/>
            </a:lnSpc>
            <a:spcBef>
              <a:spcPct val="0"/>
            </a:spcBef>
            <a:spcAft>
              <a:spcPct val="35000"/>
            </a:spcAft>
            <a:buNone/>
          </a:pPr>
          <a:endParaRPr lang="en-US" sz="1800" kern="1200" dirty="0"/>
        </a:p>
      </dsp:txBody>
      <dsp:txXfrm>
        <a:off x="5058168" y="2601873"/>
        <a:ext cx="4847829" cy="5198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1B7113-B3F5-4538-920F-3B2533C5B73E}">
      <dsp:nvSpPr>
        <dsp:cNvPr id="0" name=""/>
        <dsp:cNvSpPr/>
      </dsp:nvSpPr>
      <dsp:spPr>
        <a:xfrm>
          <a:off x="6515" y="474445"/>
          <a:ext cx="1033593" cy="10335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E4E60D-6826-4B1B-B948-DF415C8AACFD}">
      <dsp:nvSpPr>
        <dsp:cNvPr id="0" name=""/>
        <dsp:cNvSpPr/>
      </dsp:nvSpPr>
      <dsp:spPr>
        <a:xfrm>
          <a:off x="6515" y="1612896"/>
          <a:ext cx="2953125"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0" i="0" kern="1200"/>
            <a:t>Stay Informed</a:t>
          </a:r>
          <a:endParaRPr lang="en-US" sz="2400" kern="1200"/>
        </a:p>
      </dsp:txBody>
      <dsp:txXfrm>
        <a:off x="6515" y="1612896"/>
        <a:ext cx="2953125" cy="442968"/>
      </dsp:txXfrm>
    </dsp:sp>
    <dsp:sp modelId="{986A491C-6B8A-4246-8F6A-6FABC81046D3}">
      <dsp:nvSpPr>
        <dsp:cNvPr id="0" name=""/>
        <dsp:cNvSpPr/>
      </dsp:nvSpPr>
      <dsp:spPr>
        <a:xfrm>
          <a:off x="6515" y="2104636"/>
          <a:ext cx="2953125" cy="80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b="0" i="0" kern="1200"/>
            <a:t>Keep up to date with the emerging laws, regulations</a:t>
          </a:r>
          <a:endParaRPr lang="en-US" sz="1700" kern="1200"/>
        </a:p>
      </dsp:txBody>
      <dsp:txXfrm>
        <a:off x="6515" y="2104636"/>
        <a:ext cx="2953125" cy="808353"/>
      </dsp:txXfrm>
    </dsp:sp>
    <dsp:sp modelId="{E4401264-6F64-411A-ABD3-308C54942DDB}">
      <dsp:nvSpPr>
        <dsp:cNvPr id="0" name=""/>
        <dsp:cNvSpPr/>
      </dsp:nvSpPr>
      <dsp:spPr>
        <a:xfrm>
          <a:off x="3476437" y="474445"/>
          <a:ext cx="1033593" cy="10335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5507E1-A290-49FD-81CC-721F808378D2}">
      <dsp:nvSpPr>
        <dsp:cNvPr id="0" name=""/>
        <dsp:cNvSpPr/>
      </dsp:nvSpPr>
      <dsp:spPr>
        <a:xfrm>
          <a:off x="3476437" y="1612896"/>
          <a:ext cx="2953125"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a:t>Adapt to changes</a:t>
          </a:r>
        </a:p>
      </dsp:txBody>
      <dsp:txXfrm>
        <a:off x="3476437" y="1612896"/>
        <a:ext cx="2953125" cy="442968"/>
      </dsp:txXfrm>
    </dsp:sp>
    <dsp:sp modelId="{3184458A-37E2-497D-969E-16BC15D14E69}">
      <dsp:nvSpPr>
        <dsp:cNvPr id="0" name=""/>
        <dsp:cNvSpPr/>
      </dsp:nvSpPr>
      <dsp:spPr>
        <a:xfrm>
          <a:off x="3476437" y="2104636"/>
          <a:ext cx="2953125" cy="80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b="0" i="0" kern="1200"/>
            <a:t>Staying updated allows for timely adjustments to security practices</a:t>
          </a:r>
          <a:endParaRPr lang="en-US" sz="1700" kern="1200"/>
        </a:p>
      </dsp:txBody>
      <dsp:txXfrm>
        <a:off x="3476437" y="2104636"/>
        <a:ext cx="2953125" cy="808353"/>
      </dsp:txXfrm>
    </dsp:sp>
    <dsp:sp modelId="{49C6FB8B-29C6-4056-99DF-4628AE01839D}">
      <dsp:nvSpPr>
        <dsp:cNvPr id="0" name=""/>
        <dsp:cNvSpPr/>
      </dsp:nvSpPr>
      <dsp:spPr>
        <a:xfrm>
          <a:off x="6946359" y="474445"/>
          <a:ext cx="1033593" cy="10335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BCA3955-29C9-4F2F-B9DC-C56D7BE31FB8}">
      <dsp:nvSpPr>
        <dsp:cNvPr id="0" name=""/>
        <dsp:cNvSpPr/>
      </dsp:nvSpPr>
      <dsp:spPr>
        <a:xfrm>
          <a:off x="6946359" y="1612896"/>
          <a:ext cx="2953125"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a:t>Apply Fuzzing Testing </a:t>
          </a:r>
        </a:p>
      </dsp:txBody>
      <dsp:txXfrm>
        <a:off x="6946359" y="1612896"/>
        <a:ext cx="2953125" cy="442968"/>
      </dsp:txXfrm>
    </dsp:sp>
    <dsp:sp modelId="{9225BB92-0C9D-4869-B0F8-496851653DF6}">
      <dsp:nvSpPr>
        <dsp:cNvPr id="0" name=""/>
        <dsp:cNvSpPr/>
      </dsp:nvSpPr>
      <dsp:spPr>
        <a:xfrm>
          <a:off x="6946359" y="2104636"/>
          <a:ext cx="2953125" cy="80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a:t>Effective in finding hackable bugs and code errors that could lead to software crashes</a:t>
          </a:r>
          <a:endParaRPr lang="en-US" sz="1700" kern="1200"/>
        </a:p>
      </dsp:txBody>
      <dsp:txXfrm>
        <a:off x="6946359" y="2104636"/>
        <a:ext cx="2953125" cy="8083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410DA8-4680-4029-A861-FBBBA899B087}">
      <dsp:nvSpPr>
        <dsp:cNvPr id="0" name=""/>
        <dsp:cNvSpPr/>
      </dsp:nvSpPr>
      <dsp:spPr>
        <a:xfrm>
          <a:off x="0" y="680"/>
          <a:ext cx="6243991"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991540-E7EB-43CF-B021-81988D98E13D}">
      <dsp:nvSpPr>
        <dsp:cNvPr id="0" name=""/>
        <dsp:cNvSpPr/>
      </dsp:nvSpPr>
      <dsp:spPr>
        <a:xfrm>
          <a:off x="481381" y="358732"/>
          <a:ext cx="875239" cy="8752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BE16D6-7BD1-4096-AA8D-47F6B3B93914}">
      <dsp:nvSpPr>
        <dsp:cNvPr id="0" name=""/>
        <dsp:cNvSpPr/>
      </dsp:nvSpPr>
      <dsp:spPr>
        <a:xfrm>
          <a:off x="1838002" y="680"/>
          <a:ext cx="440598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755650">
            <a:lnSpc>
              <a:spcPct val="100000"/>
            </a:lnSpc>
            <a:spcBef>
              <a:spcPct val="0"/>
            </a:spcBef>
            <a:spcAft>
              <a:spcPct val="35000"/>
            </a:spcAft>
            <a:buNone/>
          </a:pPr>
          <a:r>
            <a:rPr lang="en-GB" sz="1700" kern="1200"/>
            <a:t>Dynamic nature of vehicles can lead to unforeseen vulnerabilities from interaction of defend software components</a:t>
          </a:r>
          <a:endParaRPr lang="en-US" sz="1700" kern="1200"/>
        </a:p>
      </dsp:txBody>
      <dsp:txXfrm>
        <a:off x="1838002" y="680"/>
        <a:ext cx="4405989" cy="1591344"/>
      </dsp:txXfrm>
    </dsp:sp>
    <dsp:sp modelId="{E70D522C-C8A3-4397-94AE-463C04F1CEB6}">
      <dsp:nvSpPr>
        <dsp:cNvPr id="0" name=""/>
        <dsp:cNvSpPr/>
      </dsp:nvSpPr>
      <dsp:spPr>
        <a:xfrm>
          <a:off x="0" y="1989860"/>
          <a:ext cx="6243991"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D57F56-19E9-4F1E-9B3B-4EE451017D3F}">
      <dsp:nvSpPr>
        <dsp:cNvPr id="0" name=""/>
        <dsp:cNvSpPr/>
      </dsp:nvSpPr>
      <dsp:spPr>
        <a:xfrm>
          <a:off x="481381" y="2347912"/>
          <a:ext cx="875239" cy="87523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EC45E5-1694-4E68-8BAE-1DD4EBE139E4}">
      <dsp:nvSpPr>
        <dsp:cNvPr id="0" name=""/>
        <dsp:cNvSpPr/>
      </dsp:nvSpPr>
      <dsp:spPr>
        <a:xfrm>
          <a:off x="1838002" y="1989860"/>
          <a:ext cx="440598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755650">
            <a:lnSpc>
              <a:spcPct val="100000"/>
            </a:lnSpc>
            <a:spcBef>
              <a:spcPct val="0"/>
            </a:spcBef>
            <a:spcAft>
              <a:spcPct val="35000"/>
            </a:spcAft>
            <a:buNone/>
          </a:pPr>
          <a:r>
            <a:rPr lang="en-GB" sz="1700" kern="1200" dirty="0"/>
            <a:t>The lack of standardization in the solutions across different automotive manufacturers and suppliers complicates the process of discovering all components</a:t>
          </a:r>
          <a:endParaRPr lang="en-US" sz="1700" kern="1200" dirty="0"/>
        </a:p>
      </dsp:txBody>
      <dsp:txXfrm>
        <a:off x="1838002" y="1989860"/>
        <a:ext cx="4405989" cy="1591344"/>
      </dsp:txXfrm>
    </dsp:sp>
    <dsp:sp modelId="{21FFA4A4-9EB6-4C53-9EC7-EACD8C1E4CA6}">
      <dsp:nvSpPr>
        <dsp:cNvPr id="0" name=""/>
        <dsp:cNvSpPr/>
      </dsp:nvSpPr>
      <dsp:spPr>
        <a:xfrm>
          <a:off x="0" y="3979040"/>
          <a:ext cx="6243991"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D54E0E-CF9C-4AE2-8395-350780EDF181}">
      <dsp:nvSpPr>
        <dsp:cNvPr id="0" name=""/>
        <dsp:cNvSpPr/>
      </dsp:nvSpPr>
      <dsp:spPr>
        <a:xfrm>
          <a:off x="481381" y="4337093"/>
          <a:ext cx="875239" cy="875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6591907-8E83-4D1D-936B-44D21182BF2D}">
      <dsp:nvSpPr>
        <dsp:cNvPr id="0" name=""/>
        <dsp:cNvSpPr/>
      </dsp:nvSpPr>
      <dsp:spPr>
        <a:xfrm>
          <a:off x="1838002" y="3979040"/>
          <a:ext cx="440598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755650">
            <a:lnSpc>
              <a:spcPct val="100000"/>
            </a:lnSpc>
            <a:spcBef>
              <a:spcPct val="0"/>
            </a:spcBef>
            <a:spcAft>
              <a:spcPct val="35000"/>
            </a:spcAft>
            <a:buNone/>
          </a:pPr>
          <a:r>
            <a:rPr lang="en-GB" sz="1700" kern="1200" dirty="0"/>
            <a:t>The cybersecurity threat landscape is constantly evolving, with new types of attacks being developed regularly. </a:t>
          </a:r>
          <a:endParaRPr lang="en-US" sz="1700" kern="1200" dirty="0"/>
        </a:p>
      </dsp:txBody>
      <dsp:txXfrm>
        <a:off x="1838002" y="3979040"/>
        <a:ext cx="4405989" cy="159134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CDB0A7-E7AD-7745-B56F-40B2DAD8751D}" type="datetimeFigureOut">
              <a:rPr lang="en-US" smtClean="0"/>
              <a:t>11/28/2024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E38343-4A63-364F-AFEA-D129348F6F87}" type="slidenum">
              <a:rPr lang="en-US" smtClean="0"/>
              <a:t>‹#›</a:t>
            </a:fld>
            <a:endParaRPr lang="en-US"/>
          </a:p>
        </p:txBody>
      </p:sp>
    </p:spTree>
    <p:extLst>
      <p:ext uri="{BB962C8B-B14F-4D97-AF65-F5344CB8AC3E}">
        <p14:creationId xmlns:p14="http://schemas.microsoft.com/office/powerpoint/2010/main" val="1715852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henationalnews.com/world/uk-news/2024/03/12/rolls-royce-and-bentleys-targeted-by-gang-as-luxury-cars-stolen-on-industrial-scal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E38343-4A63-364F-AFEA-D129348F6F87}" type="slidenum">
              <a:rPr lang="en-US" smtClean="0"/>
              <a:t>1</a:t>
            </a:fld>
            <a:endParaRPr lang="en-US"/>
          </a:p>
        </p:txBody>
      </p:sp>
    </p:spTree>
    <p:extLst>
      <p:ext uri="{BB962C8B-B14F-4D97-AF65-F5344CB8AC3E}">
        <p14:creationId xmlns:p14="http://schemas.microsoft.com/office/powerpoint/2010/main" val="3401420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E38343-4A63-364F-AFEA-D129348F6F87}" type="slidenum">
              <a:rPr lang="en-US" smtClean="0"/>
              <a:t>13</a:t>
            </a:fld>
            <a:endParaRPr lang="en-US"/>
          </a:p>
        </p:txBody>
      </p:sp>
    </p:spTree>
    <p:extLst>
      <p:ext uri="{BB962C8B-B14F-4D97-AF65-F5344CB8AC3E}">
        <p14:creationId xmlns:p14="http://schemas.microsoft.com/office/powerpoint/2010/main" val="718791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 for template:</a:t>
            </a:r>
          </a:p>
          <a:p>
            <a:pPr marL="457200" indent="-457200" algn="l"/>
            <a:r>
              <a:rPr lang="en-GB" b="0" i="1" dirty="0">
                <a:solidFill>
                  <a:srgbClr val="000000"/>
                </a:solidFill>
                <a:effectLst/>
                <a:latin typeface="Calibri" panose="020F0502020204030204" pitchFamily="34" charset="0"/>
              </a:rPr>
              <a:t>Risk Management, Risk Analysis, Risk Register Template</a:t>
            </a:r>
            <a:r>
              <a:rPr lang="en-GB" b="0" i="0" dirty="0">
                <a:solidFill>
                  <a:srgbClr val="000000"/>
                </a:solidFill>
                <a:effectLst/>
                <a:latin typeface="Calibri" panose="020F0502020204030204" pitchFamily="34" charset="0"/>
              </a:rPr>
              <a:t>. (n.d.). </a:t>
            </a:r>
            <a:r>
              <a:rPr lang="en-GB" b="0" i="0" dirty="0" err="1">
                <a:solidFill>
                  <a:srgbClr val="000000"/>
                </a:solidFill>
                <a:effectLst/>
                <a:latin typeface="Calibri" panose="020F0502020204030204" pitchFamily="34" charset="0"/>
              </a:rPr>
              <a:t>Www.linkedin.com</a:t>
            </a:r>
            <a:r>
              <a:rPr lang="en-GB" b="0" i="0" dirty="0">
                <a:solidFill>
                  <a:srgbClr val="000000"/>
                </a:solidFill>
                <a:effectLst/>
                <a:latin typeface="Calibri" panose="020F0502020204030204" pitchFamily="34" charset="0"/>
              </a:rPr>
              <a:t>. https://</a:t>
            </a:r>
            <a:r>
              <a:rPr lang="en-GB" b="0" i="0" dirty="0" err="1">
                <a:solidFill>
                  <a:srgbClr val="000000"/>
                </a:solidFill>
                <a:effectLst/>
                <a:latin typeface="Calibri" panose="020F0502020204030204" pitchFamily="34" charset="0"/>
              </a:rPr>
              <a:t>www.linkedin.com</a:t>
            </a:r>
            <a:r>
              <a:rPr lang="en-GB" b="0" i="0" dirty="0">
                <a:solidFill>
                  <a:srgbClr val="000000"/>
                </a:solidFill>
                <a:effectLst/>
                <a:latin typeface="Calibri" panose="020F0502020204030204" pitchFamily="34" charset="0"/>
              </a:rPr>
              <a:t>/pulse/risk-management-analysis-register-template-sunil-kumar-dash-itil-4-/</a:t>
            </a:r>
          </a:p>
          <a:p>
            <a:pPr algn="l"/>
            <a:r>
              <a:rPr lang="en-GB" b="0" i="0" dirty="0">
                <a:solidFill>
                  <a:srgbClr val="000000"/>
                </a:solidFill>
                <a:effectLst/>
                <a:latin typeface="Calibri" panose="020F0502020204030204" pitchFamily="34" charset="0"/>
              </a:rPr>
              <a:t>‌</a:t>
            </a:r>
          </a:p>
          <a:p>
            <a:endParaRPr lang="en-GB" dirty="0"/>
          </a:p>
        </p:txBody>
      </p:sp>
      <p:sp>
        <p:nvSpPr>
          <p:cNvPr id="4" name="Slide Number Placeholder 3"/>
          <p:cNvSpPr>
            <a:spLocks noGrp="1"/>
          </p:cNvSpPr>
          <p:nvPr>
            <p:ph type="sldNum" sz="quarter" idx="5"/>
          </p:nvPr>
        </p:nvSpPr>
        <p:spPr/>
        <p:txBody>
          <a:bodyPr/>
          <a:lstStyle/>
          <a:p>
            <a:fld id="{D0E38343-4A63-364F-AFEA-D129348F6F87}" type="slidenum">
              <a:rPr lang="en-US" smtClean="0"/>
              <a:t>14</a:t>
            </a:fld>
            <a:endParaRPr lang="en-US"/>
          </a:p>
        </p:txBody>
      </p:sp>
    </p:spTree>
    <p:extLst>
      <p:ext uri="{BB962C8B-B14F-4D97-AF65-F5344CB8AC3E}">
        <p14:creationId xmlns:p14="http://schemas.microsoft.com/office/powerpoint/2010/main" val="2099043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E38343-4A63-364F-AFEA-D129348F6F87}" type="slidenum">
              <a:rPr lang="en-US" smtClean="0"/>
              <a:t>15</a:t>
            </a:fld>
            <a:endParaRPr lang="en-US"/>
          </a:p>
        </p:txBody>
      </p:sp>
    </p:spTree>
    <p:extLst>
      <p:ext uri="{BB962C8B-B14F-4D97-AF65-F5344CB8AC3E}">
        <p14:creationId xmlns:p14="http://schemas.microsoft.com/office/powerpoint/2010/main" val="2273872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E38343-4A63-364F-AFEA-D129348F6F87}" type="slidenum">
              <a:rPr lang="en-US" smtClean="0"/>
              <a:t>2</a:t>
            </a:fld>
            <a:endParaRPr lang="en-US"/>
          </a:p>
        </p:txBody>
      </p:sp>
    </p:spTree>
    <p:extLst>
      <p:ext uri="{BB962C8B-B14F-4D97-AF65-F5344CB8AC3E}">
        <p14:creationId xmlns:p14="http://schemas.microsoft.com/office/powerpoint/2010/main" val="4147532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Picture 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effectLst/>
                <a:latin typeface="Times New Roman" panose="02020603050405020304" pitchFamily="18" charset="0"/>
              </a:rPr>
              <a:t>Kirthi</a:t>
            </a:r>
            <a:r>
              <a:rPr lang="en-GB" sz="1800">
                <a:effectLst/>
                <a:latin typeface="Times New Roman" panose="02020603050405020304" pitchFamily="18" charset="0"/>
              </a:rPr>
              <a:t>. (2023, October 6). </a:t>
            </a:r>
            <a:r>
              <a:rPr lang="en-GB" sz="1800" i="1">
                <a:effectLst/>
                <a:latin typeface="Times New Roman" panose="02020603050405020304" pitchFamily="18" charset="0"/>
              </a:rPr>
              <a:t>Automotive Pen Testing for Beginners</a:t>
            </a:r>
            <a:r>
              <a:rPr lang="en-GB" sz="1800">
                <a:effectLst/>
                <a:latin typeface="Times New Roman" panose="02020603050405020304" pitchFamily="18" charset="0"/>
              </a:rPr>
              <a:t>. Medium. https://</a:t>
            </a:r>
            <a:r>
              <a:rPr lang="en-GB" sz="1800" err="1">
                <a:effectLst/>
                <a:latin typeface="Times New Roman" panose="02020603050405020304" pitchFamily="18" charset="0"/>
              </a:rPr>
              <a:t>medium.com</a:t>
            </a:r>
            <a:r>
              <a:rPr lang="en-GB" sz="1800">
                <a:effectLst/>
                <a:latin typeface="Times New Roman" panose="02020603050405020304" pitchFamily="18" charset="0"/>
              </a:rPr>
              <a:t>/@kirthi21105/automotive-pen-testing-for-beginners-0df5f20d684e</a:t>
            </a:r>
          </a:p>
          <a:p>
            <a:endParaRPr lang="en-GB"/>
          </a:p>
        </p:txBody>
      </p:sp>
      <p:sp>
        <p:nvSpPr>
          <p:cNvPr id="4" name="Slide Number Placeholder 3"/>
          <p:cNvSpPr>
            <a:spLocks noGrp="1"/>
          </p:cNvSpPr>
          <p:nvPr>
            <p:ph type="sldNum" sz="quarter" idx="5"/>
          </p:nvPr>
        </p:nvSpPr>
        <p:spPr/>
        <p:txBody>
          <a:bodyPr/>
          <a:lstStyle/>
          <a:p>
            <a:fld id="{D0E38343-4A63-364F-AFEA-D129348F6F87}" type="slidenum">
              <a:rPr lang="en-US" smtClean="0"/>
              <a:t>5</a:t>
            </a:fld>
            <a:endParaRPr lang="en-US"/>
          </a:p>
        </p:txBody>
      </p:sp>
    </p:spTree>
    <p:extLst>
      <p:ext uri="{BB962C8B-B14F-4D97-AF65-F5344CB8AC3E}">
        <p14:creationId xmlns:p14="http://schemas.microsoft.com/office/powerpoint/2010/main" val="2758434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a:p>
            <a:br>
              <a:rPr lang="en-GB" dirty="0">
                <a:effectLst/>
                <a:latin typeface="Times New Roman" panose="02020603050405020304" pitchFamily="18" charset="0"/>
              </a:rPr>
            </a:br>
            <a:r>
              <a:rPr lang="en-GB" i="1" dirty="0">
                <a:effectLst/>
                <a:latin typeface="Times New Roman" panose="02020603050405020304" pitchFamily="18" charset="0"/>
              </a:rPr>
              <a:t>Edge Computing Top Cyber Attacks in 2021 &amp; 2022 for the Automotive Industry</a:t>
            </a:r>
            <a:r>
              <a:rPr lang="en-GB" dirty="0">
                <a:effectLst/>
                <a:latin typeface="Times New Roman" panose="02020603050405020304" pitchFamily="18" charset="0"/>
              </a:rPr>
              <a:t>. (2022, April 30). </a:t>
            </a:r>
            <a:r>
              <a:rPr lang="en-GB" dirty="0" err="1">
                <a:effectLst/>
                <a:latin typeface="Times New Roman" panose="02020603050405020304" pitchFamily="18" charset="0"/>
              </a:rPr>
              <a:t>Edgelabs.ai</a:t>
            </a:r>
            <a:r>
              <a:rPr lang="en-GB" dirty="0">
                <a:effectLst/>
                <a:latin typeface="Times New Roman" panose="02020603050405020304" pitchFamily="18" charset="0"/>
              </a:rPr>
              <a:t>. https://</a:t>
            </a:r>
            <a:r>
              <a:rPr lang="en-GB" dirty="0" err="1">
                <a:effectLst/>
                <a:latin typeface="Times New Roman" panose="02020603050405020304" pitchFamily="18" charset="0"/>
              </a:rPr>
              <a:t>edgelabs.ai</a:t>
            </a:r>
            <a:r>
              <a:rPr lang="en-GB" dirty="0">
                <a:effectLst/>
                <a:latin typeface="Times New Roman" panose="02020603050405020304" pitchFamily="18" charset="0"/>
              </a:rPr>
              <a:t>/blog/edge-computing-top-cyber-attacks-in-2021-2022-for-the-automotive-industry/ </a:t>
            </a:r>
          </a:p>
          <a:p>
            <a:endParaRPr lang="en-GB" dirty="0"/>
          </a:p>
          <a:p>
            <a:endParaRPr lang="en-GB" dirty="0"/>
          </a:p>
        </p:txBody>
      </p:sp>
      <p:sp>
        <p:nvSpPr>
          <p:cNvPr id="4" name="Slide Number Placeholder 3"/>
          <p:cNvSpPr>
            <a:spLocks noGrp="1"/>
          </p:cNvSpPr>
          <p:nvPr>
            <p:ph type="sldNum" sz="quarter" idx="5"/>
          </p:nvPr>
        </p:nvSpPr>
        <p:spPr/>
        <p:txBody>
          <a:bodyPr/>
          <a:lstStyle/>
          <a:p>
            <a:fld id="{D0E38343-4A63-364F-AFEA-D129348F6F87}" type="slidenum">
              <a:rPr lang="en-US" smtClean="0"/>
              <a:t>6</a:t>
            </a:fld>
            <a:endParaRPr lang="en-US"/>
          </a:p>
        </p:txBody>
      </p:sp>
    </p:spTree>
    <p:extLst>
      <p:ext uri="{BB962C8B-B14F-4D97-AF65-F5344CB8AC3E}">
        <p14:creationId xmlns:p14="http://schemas.microsoft.com/office/powerpoint/2010/main" val="1701252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a:p>
            <a:pPr algn="l" rtl="0" fontAlgn="base"/>
            <a:r>
              <a:rPr lang="en-US" sz="1800" b="0" i="0" dirty="0">
                <a:solidFill>
                  <a:srgbClr val="000000"/>
                </a:solidFill>
                <a:effectLst/>
                <a:highlight>
                  <a:srgbClr val="FFFFFF"/>
                </a:highlight>
                <a:latin typeface="Times New Roman" panose="02020603050405020304" pitchFamily="18" charset="0"/>
              </a:rPr>
              <a:t>Duncan, G. (2024, March 12). </a:t>
            </a:r>
            <a:r>
              <a:rPr lang="en-US" sz="1800" b="0" i="1" dirty="0">
                <a:solidFill>
                  <a:srgbClr val="000000"/>
                </a:solidFill>
                <a:effectLst/>
                <a:highlight>
                  <a:srgbClr val="FFFFFF"/>
                </a:highlight>
                <a:latin typeface="Times New Roman" panose="02020603050405020304" pitchFamily="18" charset="0"/>
              </a:rPr>
              <a:t>Rolls-Royce and Bentleys targeted by gang as luxury cars stolen on industrial scale</a:t>
            </a:r>
            <a:r>
              <a:rPr lang="en-US" sz="1800" b="0" i="0" dirty="0">
                <a:solidFill>
                  <a:srgbClr val="000000"/>
                </a:solidFill>
                <a:effectLst/>
                <a:highlight>
                  <a:srgbClr val="FFFFFF"/>
                </a:highlight>
                <a:latin typeface="Times New Roman" panose="02020603050405020304" pitchFamily="18" charset="0"/>
              </a:rPr>
              <a:t>. The National. </a:t>
            </a:r>
            <a:r>
              <a:rPr lang="en-US" sz="1800" b="0" i="0" u="sng" strike="noStrike" dirty="0">
                <a:solidFill>
                  <a:srgbClr val="467886"/>
                </a:solidFill>
                <a:effectLst/>
                <a:highlight>
                  <a:srgbClr val="FFFFFF"/>
                </a:highlight>
                <a:latin typeface="Times New Roman" panose="02020603050405020304" pitchFamily="18" charset="0"/>
                <a:hlinkClick r:id="rId3"/>
              </a:rPr>
              <a:t>https://www.thenationalnews.com/world/uk-news/2024/03/12/rolls-royce-and-bentleys-targeted-by-gang-as-luxury-cars-stolen-on-industrial-scale/</a:t>
            </a:r>
            <a:r>
              <a:rPr lang="en-US" sz="1800" b="0" i="0" dirty="0">
                <a:solidFill>
                  <a:srgbClr val="000000"/>
                </a:solidFill>
                <a:effectLst/>
                <a:highlight>
                  <a:srgbClr val="FFFFFF"/>
                </a:highlight>
                <a:latin typeface="Aptos" panose="020B0004020202020204" pitchFamily="34" charset="0"/>
              </a:rPr>
              <a:t>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0" i="0" dirty="0" err="1">
                <a:solidFill>
                  <a:srgbClr val="000000"/>
                </a:solidFill>
                <a:effectLst/>
                <a:highlight>
                  <a:srgbClr val="FFFFFF"/>
                </a:highlight>
                <a:latin typeface="Times New Roman" panose="02020603050405020304" pitchFamily="18" charset="0"/>
              </a:rPr>
              <a:t>Schellekens</a:t>
            </a:r>
            <a:r>
              <a:rPr lang="en-US" sz="1800" b="0" i="0" dirty="0">
                <a:solidFill>
                  <a:srgbClr val="000000"/>
                </a:solidFill>
                <a:effectLst/>
                <a:highlight>
                  <a:srgbClr val="FFFFFF"/>
                </a:highlight>
                <a:latin typeface="Times New Roman" panose="02020603050405020304" pitchFamily="18" charset="0"/>
              </a:rPr>
              <a:t>, M. (2016). Car hacking: Navigating the regulatory landscape. Computer law &amp; security review, 32(2), 307-315. </a:t>
            </a:r>
            <a:endParaRPr lang="en-GB" dirty="0"/>
          </a:p>
          <a:p>
            <a:endParaRPr lang="en-GB" dirty="0"/>
          </a:p>
        </p:txBody>
      </p:sp>
      <p:sp>
        <p:nvSpPr>
          <p:cNvPr id="4" name="Slide Number Placeholder 3"/>
          <p:cNvSpPr>
            <a:spLocks noGrp="1"/>
          </p:cNvSpPr>
          <p:nvPr>
            <p:ph type="sldNum" sz="quarter" idx="5"/>
          </p:nvPr>
        </p:nvSpPr>
        <p:spPr/>
        <p:txBody>
          <a:bodyPr/>
          <a:lstStyle/>
          <a:p>
            <a:fld id="{D0E38343-4A63-364F-AFEA-D129348F6F87}" type="slidenum">
              <a:rPr lang="en-US" smtClean="0"/>
              <a:t>7</a:t>
            </a:fld>
            <a:endParaRPr lang="en-US"/>
          </a:p>
        </p:txBody>
      </p:sp>
    </p:spTree>
    <p:extLst>
      <p:ext uri="{BB962C8B-B14F-4D97-AF65-F5344CB8AC3E}">
        <p14:creationId xmlns:p14="http://schemas.microsoft.com/office/powerpoint/2010/main" val="189329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Image 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Times New Roman" panose="02020603050405020304" pitchFamily="18" charset="0"/>
              </a:rPr>
              <a:t>Boland, H. M., </a:t>
            </a:r>
            <a:r>
              <a:rPr lang="en-GB" sz="1800" err="1">
                <a:effectLst/>
                <a:latin typeface="Times New Roman" panose="02020603050405020304" pitchFamily="18" charset="0"/>
              </a:rPr>
              <a:t>Burgett</a:t>
            </a:r>
            <a:r>
              <a:rPr lang="en-GB" sz="1800">
                <a:effectLst/>
                <a:latin typeface="Times New Roman" panose="02020603050405020304" pitchFamily="18" charset="0"/>
              </a:rPr>
              <a:t>, M. I., Etienne, A. J., &amp; </a:t>
            </a:r>
            <a:r>
              <a:rPr lang="en-GB" sz="1800" err="1">
                <a:effectLst/>
                <a:latin typeface="Times New Roman" panose="02020603050405020304" pitchFamily="18" charset="0"/>
              </a:rPr>
              <a:t>Iii</a:t>
            </a:r>
            <a:r>
              <a:rPr lang="en-GB" sz="1800">
                <a:effectLst/>
                <a:latin typeface="Times New Roman" panose="02020603050405020304" pitchFamily="18" charset="0"/>
              </a:rPr>
              <a:t>, R. M. S. (2021). An Overview of CAN-BUS Development, Utilization, and Future Potential in Serial Network Messaging for Off-Road Mobile Equipment. In </a:t>
            </a:r>
            <a:r>
              <a:rPr lang="en-GB" sz="1800" i="1" err="1">
                <a:effectLst/>
                <a:latin typeface="Times New Roman" panose="02020603050405020304" pitchFamily="18" charset="0"/>
              </a:rPr>
              <a:t>www.intechopen.com</a:t>
            </a:r>
            <a:r>
              <a:rPr lang="en-GB" sz="1800">
                <a:effectLst/>
                <a:latin typeface="Times New Roman" panose="02020603050405020304" pitchFamily="18" charset="0"/>
              </a:rPr>
              <a:t>. </a:t>
            </a:r>
            <a:r>
              <a:rPr lang="en-GB" sz="1800" err="1">
                <a:effectLst/>
                <a:latin typeface="Times New Roman" panose="02020603050405020304" pitchFamily="18" charset="0"/>
              </a:rPr>
              <a:t>IntechOpen</a:t>
            </a:r>
            <a:r>
              <a:rPr lang="en-GB" sz="1800">
                <a:effectLst/>
                <a:latin typeface="Times New Roman" panose="02020603050405020304" pitchFamily="18" charset="0"/>
              </a:rPr>
              <a:t>. https://</a:t>
            </a:r>
            <a:r>
              <a:rPr lang="en-GB" sz="1800" err="1">
                <a:effectLst/>
                <a:latin typeface="Times New Roman" panose="02020603050405020304" pitchFamily="18" charset="0"/>
              </a:rPr>
              <a:t>www.intechopen.com</a:t>
            </a:r>
            <a:r>
              <a:rPr lang="en-GB" sz="1800">
                <a:effectLst/>
                <a:latin typeface="Times New Roman" panose="02020603050405020304" pitchFamily="18" charset="0"/>
              </a:rPr>
              <a:t>/chapters/77277</a:t>
            </a:r>
          </a:p>
          <a:p>
            <a:endParaRPr lang="en-GB"/>
          </a:p>
        </p:txBody>
      </p:sp>
      <p:sp>
        <p:nvSpPr>
          <p:cNvPr id="4" name="Slide Number Placeholder 3"/>
          <p:cNvSpPr>
            <a:spLocks noGrp="1"/>
          </p:cNvSpPr>
          <p:nvPr>
            <p:ph type="sldNum" sz="quarter" idx="5"/>
          </p:nvPr>
        </p:nvSpPr>
        <p:spPr/>
        <p:txBody>
          <a:bodyPr/>
          <a:lstStyle/>
          <a:p>
            <a:fld id="{D0E38343-4A63-364F-AFEA-D129348F6F87}" type="slidenum">
              <a:rPr lang="en-US" smtClean="0"/>
              <a:t>8</a:t>
            </a:fld>
            <a:endParaRPr lang="en-US"/>
          </a:p>
        </p:txBody>
      </p:sp>
    </p:spTree>
    <p:extLst>
      <p:ext uri="{BB962C8B-B14F-4D97-AF65-F5344CB8AC3E}">
        <p14:creationId xmlns:p14="http://schemas.microsoft.com/office/powerpoint/2010/main" val="1560455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0E38343-4A63-364F-AFEA-D129348F6F87}" type="slidenum">
              <a:rPr lang="en-US" smtClean="0"/>
              <a:t>9</a:t>
            </a:fld>
            <a:endParaRPr lang="en-US"/>
          </a:p>
        </p:txBody>
      </p:sp>
    </p:spTree>
    <p:extLst>
      <p:ext uri="{BB962C8B-B14F-4D97-AF65-F5344CB8AC3E}">
        <p14:creationId xmlns:p14="http://schemas.microsoft.com/office/powerpoint/2010/main" val="1540305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effectLst/>
                <a:latin typeface="Times New Roman" panose="02020603050405020304" pitchFamily="18" charset="0"/>
              </a:rPr>
              <a:t>AutoPi.io</a:t>
            </a:r>
            <a:r>
              <a:rPr lang="en-GB" sz="1800">
                <a:effectLst/>
                <a:latin typeface="Times New Roman" panose="02020603050405020304" pitchFamily="18" charset="0"/>
              </a:rPr>
              <a:t>. (2022b, June 3). </a:t>
            </a:r>
            <a:r>
              <a:rPr lang="en-GB" sz="1800" i="1">
                <a:effectLst/>
                <a:latin typeface="Times New Roman" panose="02020603050405020304" pitchFamily="18" charset="0"/>
              </a:rPr>
              <a:t>Raspberry Pi CAN Bus Integration: An In-Depth Working Guide</a:t>
            </a:r>
            <a:r>
              <a:rPr lang="en-GB" sz="1800">
                <a:effectLst/>
                <a:latin typeface="Times New Roman" panose="02020603050405020304" pitchFamily="18" charset="0"/>
              </a:rPr>
              <a:t>. </a:t>
            </a:r>
            <a:r>
              <a:rPr lang="en-GB" sz="1800" err="1">
                <a:effectLst/>
                <a:latin typeface="Times New Roman" panose="02020603050405020304" pitchFamily="18" charset="0"/>
              </a:rPr>
              <a:t>AutoPi.io</a:t>
            </a:r>
            <a:r>
              <a:rPr lang="en-GB" sz="1800">
                <a:effectLst/>
                <a:latin typeface="Times New Roman" panose="02020603050405020304" pitchFamily="18" charset="0"/>
              </a:rPr>
              <a:t>. https://</a:t>
            </a:r>
            <a:r>
              <a:rPr lang="en-GB" sz="1800" err="1">
                <a:effectLst/>
                <a:latin typeface="Times New Roman" panose="02020603050405020304" pitchFamily="18" charset="0"/>
              </a:rPr>
              <a:t>www.autopi.io</a:t>
            </a:r>
            <a:r>
              <a:rPr lang="en-GB" sz="1800">
                <a:effectLst/>
                <a:latin typeface="Times New Roman" panose="02020603050405020304" pitchFamily="18" charset="0"/>
              </a:rPr>
              <a:t>/blog/raspberry-pi-can-bus-explained/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effectLst/>
                <a:latin typeface="Times New Roman" panose="02020603050405020304" pitchFamily="18" charset="0"/>
              </a:rPr>
              <a:t>Peacok</a:t>
            </a:r>
            <a:r>
              <a:rPr lang="en-GB" sz="1800">
                <a:effectLst/>
                <a:latin typeface="Times New Roman" panose="02020603050405020304" pitchFamily="18" charset="0"/>
              </a:rPr>
              <a:t>, C. (2020, January 17). </a:t>
            </a:r>
            <a:r>
              <a:rPr lang="en-GB" sz="1800" i="1">
                <a:effectLst/>
                <a:latin typeface="Times New Roman" panose="02020603050405020304" pitchFamily="18" charset="0"/>
              </a:rPr>
              <a:t>Adding CAN to the Raspberry PI – </a:t>
            </a:r>
            <a:r>
              <a:rPr lang="en-GB" sz="1800" i="1" err="1">
                <a:effectLst/>
                <a:latin typeface="Times New Roman" panose="02020603050405020304" pitchFamily="18" charset="0"/>
              </a:rPr>
              <a:t>Beyondlogic</a:t>
            </a:r>
            <a:r>
              <a:rPr lang="en-GB" sz="1800">
                <a:effectLst/>
                <a:latin typeface="Times New Roman" panose="02020603050405020304" pitchFamily="18" charset="0"/>
              </a:rPr>
              <a:t>. </a:t>
            </a:r>
            <a:r>
              <a:rPr lang="en-GB" sz="1800" err="1">
                <a:effectLst/>
                <a:latin typeface="Times New Roman" panose="02020603050405020304" pitchFamily="18" charset="0"/>
              </a:rPr>
              <a:t>BeyondLogic</a:t>
            </a:r>
            <a:r>
              <a:rPr lang="en-GB" sz="1800">
                <a:effectLst/>
                <a:latin typeface="Times New Roman" panose="02020603050405020304" pitchFamily="18" charset="0"/>
              </a:rPr>
              <a:t>. https://</a:t>
            </a:r>
            <a:r>
              <a:rPr lang="en-GB" sz="1800" err="1">
                <a:effectLst/>
                <a:latin typeface="Times New Roman" panose="02020603050405020304" pitchFamily="18" charset="0"/>
              </a:rPr>
              <a:t>www.beyondlogic.org</a:t>
            </a:r>
            <a:r>
              <a:rPr lang="en-GB" sz="1800">
                <a:effectLst/>
                <a:latin typeface="Times New Roman" panose="02020603050405020304" pitchFamily="18" charset="0"/>
              </a:rPr>
              <a:t>/adding-can-controller-area-network-to-the-raspberry-pi/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effectLst/>
              <a:latin typeface="Times New Roman" panose="02020603050405020304" pitchFamily="18" charset="0"/>
            </a:endParaRPr>
          </a:p>
          <a:p>
            <a:endParaRPr lang="en-GB"/>
          </a:p>
        </p:txBody>
      </p:sp>
      <p:sp>
        <p:nvSpPr>
          <p:cNvPr id="4" name="Slide Number Placeholder 3"/>
          <p:cNvSpPr>
            <a:spLocks noGrp="1"/>
          </p:cNvSpPr>
          <p:nvPr>
            <p:ph type="sldNum" sz="quarter" idx="5"/>
          </p:nvPr>
        </p:nvSpPr>
        <p:spPr/>
        <p:txBody>
          <a:bodyPr/>
          <a:lstStyle/>
          <a:p>
            <a:fld id="{D0E38343-4A63-364F-AFEA-D129348F6F87}" type="slidenum">
              <a:rPr lang="en-US" smtClean="0"/>
              <a:t>11</a:t>
            </a:fld>
            <a:endParaRPr lang="en-US"/>
          </a:p>
        </p:txBody>
      </p:sp>
    </p:spTree>
    <p:extLst>
      <p:ext uri="{BB962C8B-B14F-4D97-AF65-F5344CB8AC3E}">
        <p14:creationId xmlns:p14="http://schemas.microsoft.com/office/powerpoint/2010/main" val="539081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0E38343-4A63-364F-AFEA-D129348F6F87}" type="slidenum">
              <a:rPr lang="en-US" smtClean="0"/>
              <a:t>12</a:t>
            </a:fld>
            <a:endParaRPr lang="en-US"/>
          </a:p>
        </p:txBody>
      </p:sp>
    </p:spTree>
    <p:extLst>
      <p:ext uri="{BB962C8B-B14F-4D97-AF65-F5344CB8AC3E}">
        <p14:creationId xmlns:p14="http://schemas.microsoft.com/office/powerpoint/2010/main" val="4265205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673CC697-EC56-5B4A-B4B8-43D99EB92409}" type="datetime1">
              <a:rPr lang="en-GB" smtClean="0"/>
              <a:t>28/11/2024</a:t>
            </a:fld>
            <a:endParaRPr lang="en-US"/>
          </a:p>
        </p:txBody>
      </p:sp>
      <p:sp>
        <p:nvSpPr>
          <p:cNvPr id="5" name="Footer Placeholder 4"/>
          <p:cNvSpPr>
            <a:spLocks noGrp="1"/>
          </p:cNvSpPr>
          <p:nvPr>
            <p:ph type="ftr" sz="quarter" idx="11"/>
          </p:nvPr>
        </p:nvSpPr>
        <p:spPr/>
        <p:txBody>
          <a:bodyPr/>
          <a:lstStyle/>
          <a:p>
            <a:r>
              <a:rPr lang="en-US"/>
              <a:t>2216686</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4212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FB15D0E-5697-BC4D-9D8D-73A342AD66A1}" type="datetime1">
              <a:rPr lang="en-GB" smtClean="0"/>
              <a:t>28/11/2024</a:t>
            </a:fld>
            <a:endParaRPr lang="en-US"/>
          </a:p>
        </p:txBody>
      </p:sp>
      <p:sp>
        <p:nvSpPr>
          <p:cNvPr id="6" name="Footer Placeholder 5"/>
          <p:cNvSpPr>
            <a:spLocks noGrp="1"/>
          </p:cNvSpPr>
          <p:nvPr>
            <p:ph type="ftr" sz="quarter" idx="11"/>
          </p:nvPr>
        </p:nvSpPr>
        <p:spPr/>
        <p:txBody>
          <a:bodyPr/>
          <a:lstStyle/>
          <a:p>
            <a:r>
              <a:rPr lang="en-US"/>
              <a:t>2216686</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146176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FB15D0E-5697-BC4D-9D8D-73A342AD66A1}" type="datetime1">
              <a:rPr lang="en-GB" smtClean="0"/>
              <a:t>28/11/2024</a:t>
            </a:fld>
            <a:endParaRPr lang="en-US"/>
          </a:p>
        </p:txBody>
      </p:sp>
      <p:sp>
        <p:nvSpPr>
          <p:cNvPr id="5" name="Footer Placeholder 4"/>
          <p:cNvSpPr>
            <a:spLocks noGrp="1"/>
          </p:cNvSpPr>
          <p:nvPr>
            <p:ph type="ftr" sz="quarter" idx="11"/>
          </p:nvPr>
        </p:nvSpPr>
        <p:spPr/>
        <p:txBody>
          <a:bodyPr/>
          <a:lstStyle/>
          <a:p>
            <a:r>
              <a:rPr lang="en-US"/>
              <a:t>2216686</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45525132"/>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9FB15D0E-5697-BC4D-9D8D-73A342AD66A1}" type="datetime1">
              <a:rPr lang="en-GB" smtClean="0"/>
              <a:t>28/11/2024</a:t>
            </a:fld>
            <a:endParaRPr lang="en-US"/>
          </a:p>
        </p:txBody>
      </p:sp>
      <p:sp>
        <p:nvSpPr>
          <p:cNvPr id="5" name="Footer Placeholder 4"/>
          <p:cNvSpPr>
            <a:spLocks noGrp="1"/>
          </p:cNvSpPr>
          <p:nvPr>
            <p:ph type="ftr" sz="quarter" idx="11"/>
          </p:nvPr>
        </p:nvSpPr>
        <p:spPr/>
        <p:txBody>
          <a:bodyPr/>
          <a:lstStyle/>
          <a:p>
            <a:r>
              <a:rPr lang="en-US"/>
              <a:t>2216686</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5085185"/>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9FB15D0E-5697-BC4D-9D8D-73A342AD66A1}" type="datetime1">
              <a:rPr lang="en-GB" smtClean="0"/>
              <a:t>28/11/2024</a:t>
            </a:fld>
            <a:endParaRPr lang="en-US"/>
          </a:p>
        </p:txBody>
      </p:sp>
      <p:sp>
        <p:nvSpPr>
          <p:cNvPr id="5" name="Footer Placeholder 4"/>
          <p:cNvSpPr>
            <a:spLocks noGrp="1"/>
          </p:cNvSpPr>
          <p:nvPr>
            <p:ph type="ftr" sz="quarter" idx="11"/>
          </p:nvPr>
        </p:nvSpPr>
        <p:spPr/>
        <p:txBody>
          <a:bodyPr/>
          <a:lstStyle/>
          <a:p>
            <a:r>
              <a:rPr lang="en-US"/>
              <a:t>2216686</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8678845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FB15D0E-5697-BC4D-9D8D-73A342AD66A1}" type="datetime1">
              <a:rPr lang="en-GB" smtClean="0"/>
              <a:t>28/11/2024</a:t>
            </a:fld>
            <a:endParaRPr lang="en-US"/>
          </a:p>
        </p:txBody>
      </p:sp>
      <p:sp>
        <p:nvSpPr>
          <p:cNvPr id="5" name="Footer Placeholder 4"/>
          <p:cNvSpPr>
            <a:spLocks noGrp="1"/>
          </p:cNvSpPr>
          <p:nvPr>
            <p:ph type="ftr" sz="quarter" idx="11"/>
          </p:nvPr>
        </p:nvSpPr>
        <p:spPr/>
        <p:txBody>
          <a:bodyPr/>
          <a:lstStyle/>
          <a:p>
            <a:r>
              <a:rPr lang="en-US"/>
              <a:t>2216686</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0842197"/>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FB15D0E-5697-BC4D-9D8D-73A342AD66A1}" type="datetime1">
              <a:rPr lang="en-GB" smtClean="0"/>
              <a:t>28/11/2024</a:t>
            </a:fld>
            <a:endParaRPr lang="en-US"/>
          </a:p>
        </p:txBody>
      </p:sp>
      <p:sp>
        <p:nvSpPr>
          <p:cNvPr id="5" name="Footer Placeholder 4"/>
          <p:cNvSpPr>
            <a:spLocks noGrp="1"/>
          </p:cNvSpPr>
          <p:nvPr>
            <p:ph type="ftr" sz="quarter" idx="11"/>
          </p:nvPr>
        </p:nvSpPr>
        <p:spPr/>
        <p:txBody>
          <a:bodyPr/>
          <a:lstStyle/>
          <a:p>
            <a:r>
              <a:rPr lang="en-US"/>
              <a:t>2216686</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6311613"/>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326BAAA-315F-0341-8CDC-03FBEA18FF26}" type="datetime1">
              <a:rPr lang="en-GB" smtClean="0"/>
              <a:t>28/11/2024</a:t>
            </a:fld>
            <a:endParaRPr lang="en-US"/>
          </a:p>
        </p:txBody>
      </p:sp>
      <p:sp>
        <p:nvSpPr>
          <p:cNvPr id="5" name="Footer Placeholder 4"/>
          <p:cNvSpPr>
            <a:spLocks noGrp="1"/>
          </p:cNvSpPr>
          <p:nvPr>
            <p:ph type="ftr" sz="quarter" idx="11"/>
          </p:nvPr>
        </p:nvSpPr>
        <p:spPr/>
        <p:txBody>
          <a:bodyPr/>
          <a:lstStyle/>
          <a:p>
            <a:r>
              <a:rPr lang="en-US"/>
              <a:t>2216686</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92880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FA729F6-7833-2E44-93EB-E8095CA71421}" type="datetime1">
              <a:rPr lang="en-GB" smtClean="0"/>
              <a:t>28/11/2024</a:t>
            </a:fld>
            <a:endParaRPr lang="en-US"/>
          </a:p>
        </p:txBody>
      </p:sp>
      <p:sp>
        <p:nvSpPr>
          <p:cNvPr id="5" name="Footer Placeholder 4"/>
          <p:cNvSpPr>
            <a:spLocks noGrp="1"/>
          </p:cNvSpPr>
          <p:nvPr>
            <p:ph type="ftr" sz="quarter" idx="11"/>
          </p:nvPr>
        </p:nvSpPr>
        <p:spPr/>
        <p:txBody>
          <a:bodyPr/>
          <a:lstStyle/>
          <a:p>
            <a:r>
              <a:rPr lang="en-US"/>
              <a:t>2216686</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4410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ADAA8C51-CDC2-9D43-846B-BB2932B28910}" type="datetime1">
              <a:rPr lang="en-GB" smtClean="0"/>
              <a:t>28/11/2024</a:t>
            </a:fld>
            <a:endParaRPr lang="en-US"/>
          </a:p>
        </p:txBody>
      </p:sp>
      <p:sp>
        <p:nvSpPr>
          <p:cNvPr id="5" name="Footer Placeholder 4"/>
          <p:cNvSpPr>
            <a:spLocks noGrp="1"/>
          </p:cNvSpPr>
          <p:nvPr>
            <p:ph type="ftr" sz="quarter" idx="11"/>
          </p:nvPr>
        </p:nvSpPr>
        <p:spPr/>
        <p:txBody>
          <a:bodyPr/>
          <a:lstStyle/>
          <a:p>
            <a:r>
              <a:rPr lang="en-US"/>
              <a:t>2216686</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16578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78FD21C-DF0B-5541-BA03-A1984B5C1233}" type="datetime1">
              <a:rPr lang="en-GB" smtClean="0"/>
              <a:t>28/11/2024</a:t>
            </a:fld>
            <a:endParaRPr lang="en-US"/>
          </a:p>
        </p:txBody>
      </p:sp>
      <p:sp>
        <p:nvSpPr>
          <p:cNvPr id="5" name="Footer Placeholder 4"/>
          <p:cNvSpPr>
            <a:spLocks noGrp="1"/>
          </p:cNvSpPr>
          <p:nvPr>
            <p:ph type="ftr" sz="quarter" idx="11"/>
          </p:nvPr>
        </p:nvSpPr>
        <p:spPr/>
        <p:txBody>
          <a:bodyPr/>
          <a:lstStyle/>
          <a:p>
            <a:r>
              <a:rPr lang="en-US"/>
              <a:t>2216686</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40792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32FC279F-B687-2E4A-98C1-96F8971982A4}" type="datetime1">
              <a:rPr lang="en-GB" smtClean="0"/>
              <a:t>28/11/2024</a:t>
            </a:fld>
            <a:endParaRPr lang="en-US"/>
          </a:p>
        </p:txBody>
      </p:sp>
      <p:sp>
        <p:nvSpPr>
          <p:cNvPr id="6" name="Footer Placeholder 5"/>
          <p:cNvSpPr>
            <a:spLocks noGrp="1"/>
          </p:cNvSpPr>
          <p:nvPr>
            <p:ph type="ftr" sz="quarter" idx="11"/>
          </p:nvPr>
        </p:nvSpPr>
        <p:spPr/>
        <p:txBody>
          <a:bodyPr/>
          <a:lstStyle/>
          <a:p>
            <a:r>
              <a:rPr lang="en-US"/>
              <a:t>2216686</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79499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BC196466-038E-6847-B0AF-0A6F463CD46B}" type="datetime1">
              <a:rPr lang="en-GB" smtClean="0"/>
              <a:t>28/11/2024</a:t>
            </a:fld>
            <a:endParaRPr lang="en-US"/>
          </a:p>
        </p:txBody>
      </p:sp>
      <p:sp>
        <p:nvSpPr>
          <p:cNvPr id="8" name="Footer Placeholder 7"/>
          <p:cNvSpPr>
            <a:spLocks noGrp="1"/>
          </p:cNvSpPr>
          <p:nvPr>
            <p:ph type="ftr" sz="quarter" idx="11"/>
          </p:nvPr>
        </p:nvSpPr>
        <p:spPr/>
        <p:txBody>
          <a:bodyPr/>
          <a:lstStyle/>
          <a:p>
            <a:r>
              <a:rPr lang="en-US"/>
              <a:t>2216686</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51202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D03D9193-6A3B-DB4C-A8AB-E0F2AE928573}" type="datetime1">
              <a:rPr lang="en-GB" smtClean="0"/>
              <a:t>28/11/2024</a:t>
            </a:fld>
            <a:endParaRPr lang="en-US"/>
          </a:p>
        </p:txBody>
      </p:sp>
      <p:sp>
        <p:nvSpPr>
          <p:cNvPr id="4" name="Footer Placeholder 3"/>
          <p:cNvSpPr>
            <a:spLocks noGrp="1"/>
          </p:cNvSpPr>
          <p:nvPr>
            <p:ph type="ftr" sz="quarter" idx="11"/>
          </p:nvPr>
        </p:nvSpPr>
        <p:spPr/>
        <p:txBody>
          <a:bodyPr/>
          <a:lstStyle/>
          <a:p>
            <a:r>
              <a:rPr lang="en-US"/>
              <a:t>2216686</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99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B0C396-5712-8B40-9923-29AD6088D877}" type="datetime1">
              <a:rPr lang="en-GB" smtClean="0"/>
              <a:t>28/11/2024</a:t>
            </a:fld>
            <a:endParaRPr lang="en-US"/>
          </a:p>
        </p:txBody>
      </p:sp>
      <p:sp>
        <p:nvSpPr>
          <p:cNvPr id="3" name="Footer Placeholder 2"/>
          <p:cNvSpPr>
            <a:spLocks noGrp="1"/>
          </p:cNvSpPr>
          <p:nvPr>
            <p:ph type="ftr" sz="quarter" idx="11"/>
          </p:nvPr>
        </p:nvSpPr>
        <p:spPr/>
        <p:txBody>
          <a:bodyPr/>
          <a:lstStyle/>
          <a:p>
            <a:r>
              <a:rPr lang="en-US"/>
              <a:t>2216686</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92096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A653997-6499-BB44-BB4D-B6FC3E87A561}" type="datetime1">
              <a:rPr lang="en-GB" smtClean="0"/>
              <a:t>28/11/2024</a:t>
            </a:fld>
            <a:endParaRPr lang="en-US"/>
          </a:p>
        </p:txBody>
      </p:sp>
      <p:sp>
        <p:nvSpPr>
          <p:cNvPr id="6" name="Footer Placeholder 5"/>
          <p:cNvSpPr>
            <a:spLocks noGrp="1"/>
          </p:cNvSpPr>
          <p:nvPr>
            <p:ph type="ftr" sz="quarter" idx="11"/>
          </p:nvPr>
        </p:nvSpPr>
        <p:spPr/>
        <p:txBody>
          <a:bodyPr/>
          <a:lstStyle/>
          <a:p>
            <a:r>
              <a:rPr lang="en-US"/>
              <a:t>2216686</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3797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199A810-2E45-B04E-A1C5-D1D0E41C8B90}" type="datetime1">
              <a:rPr lang="en-GB" smtClean="0"/>
              <a:t>28/11/2024</a:t>
            </a:fld>
            <a:endParaRPr lang="en-US"/>
          </a:p>
        </p:txBody>
      </p:sp>
      <p:sp>
        <p:nvSpPr>
          <p:cNvPr id="6" name="Footer Placeholder 5"/>
          <p:cNvSpPr>
            <a:spLocks noGrp="1"/>
          </p:cNvSpPr>
          <p:nvPr>
            <p:ph type="ftr" sz="quarter" idx="11"/>
          </p:nvPr>
        </p:nvSpPr>
        <p:spPr>
          <a:xfrm>
            <a:off x="1141412" y="5883275"/>
            <a:ext cx="5105400" cy="365125"/>
          </a:xfrm>
        </p:spPr>
        <p:txBody>
          <a:bodyPr/>
          <a:lstStyle/>
          <a:p>
            <a:r>
              <a:rPr lang="en-US"/>
              <a:t>2216686</a:t>
            </a:r>
          </a:p>
        </p:txBody>
      </p:sp>
      <p:sp>
        <p:nvSpPr>
          <p:cNvPr id="7" name="Slide Number Placeholder 6"/>
          <p:cNvSpPr>
            <a:spLocks noGrp="1"/>
          </p:cNvSpPr>
          <p:nvPr>
            <p:ph type="sldNum" sz="quarter" idx="12"/>
          </p:nvPr>
        </p:nvSpPr>
        <p:spPr>
          <a:xfrm>
            <a:off x="10742612" y="5883275"/>
            <a:ext cx="322567"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316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9FB15D0E-5697-BC4D-9D8D-73A342AD66A1}" type="datetime1">
              <a:rPr lang="en-GB" smtClean="0"/>
              <a:t>28/11/2024</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2216686</a:t>
            </a:r>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889237903"/>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hf hdr="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eg"/><Relationship Id="rId7" Type="http://schemas.openxmlformats.org/officeDocument/2006/relationships/diagramColors" Target="../diagrams/colors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jpeg"/><Relationship Id="rId7" Type="http://schemas.openxmlformats.org/officeDocument/2006/relationships/diagramColors" Target="../diagrams/colors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jpe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9" name="Picture 8" descr="Light trail in front of a car">
            <a:extLst>
              <a:ext uri="{FF2B5EF4-FFF2-40B4-BE49-F238E27FC236}">
                <a16:creationId xmlns:a16="http://schemas.microsoft.com/office/drawing/2014/main" id="{327889D6-A5BB-7B96-7F82-BC99BFBC296E}"/>
              </a:ext>
            </a:extLst>
          </p:cNvPr>
          <p:cNvPicPr>
            <a:picLocks noChangeAspect="1"/>
          </p:cNvPicPr>
          <p:nvPr/>
        </p:nvPicPr>
        <p:blipFill rotWithShape="1">
          <a:blip r:embed="rId4">
            <a:alphaModFix amt="15000"/>
          </a:blip>
          <a:srcRect b="11765"/>
          <a:stretch/>
        </p:blipFill>
        <p:spPr>
          <a:xfrm>
            <a:off x="20" y="10"/>
            <a:ext cx="12191980" cy="6857990"/>
          </a:xfrm>
          <a:prstGeom prst="rect">
            <a:avLst/>
          </a:prstGeom>
        </p:spPr>
      </p:pic>
      <p:sp>
        <p:nvSpPr>
          <p:cNvPr id="2" name="Title 1"/>
          <p:cNvSpPr>
            <a:spLocks noGrp="1"/>
          </p:cNvSpPr>
          <p:nvPr>
            <p:ph type="ctrTitle"/>
          </p:nvPr>
        </p:nvSpPr>
        <p:spPr>
          <a:xfrm>
            <a:off x="1751012" y="609601"/>
            <a:ext cx="8676222" cy="3200400"/>
          </a:xfrm>
        </p:spPr>
        <p:txBody>
          <a:bodyPr>
            <a:normAutofit/>
          </a:bodyPr>
          <a:lstStyle/>
          <a:p>
            <a:r>
              <a:rPr lang="en-US">
                <a:ea typeface="+mj-lt"/>
                <a:cs typeface="+mj-lt"/>
              </a:rPr>
              <a:t>Automotive Cybersecurity: Risk Assessment </a:t>
            </a:r>
            <a:endParaRPr lang="en-US" dirty="0">
              <a:ea typeface="+mj-lt"/>
              <a:cs typeface="+mj-lt"/>
            </a:endParaRPr>
          </a:p>
        </p:txBody>
      </p:sp>
      <p:sp>
        <p:nvSpPr>
          <p:cNvPr id="3" name="Subtitle 2"/>
          <p:cNvSpPr>
            <a:spLocks noGrp="1"/>
          </p:cNvSpPr>
          <p:nvPr>
            <p:ph type="subTitle" idx="1"/>
          </p:nvPr>
        </p:nvSpPr>
        <p:spPr>
          <a:xfrm>
            <a:off x="1751012" y="3886200"/>
            <a:ext cx="8676222" cy="1905000"/>
          </a:xfrm>
        </p:spPr>
        <p:txBody>
          <a:bodyPr vert="horz" lIns="91440" tIns="45720" rIns="91440" bIns="45720" rtlCol="0">
            <a:normAutofit/>
          </a:bodyPr>
          <a:lstStyle/>
          <a:p>
            <a:r>
              <a:rPr lang="en-US">
                <a:ea typeface="+mn-lt"/>
                <a:cs typeface="+mn-lt"/>
              </a:rPr>
              <a:t>Automotive ECU Penetration Testing with PyCAN</a:t>
            </a:r>
          </a:p>
          <a:p>
            <a:endParaRPr lang="en-US">
              <a:ea typeface="+mn-lt"/>
              <a:cs typeface="+mn-lt"/>
            </a:endParaRPr>
          </a:p>
          <a:p>
            <a:r>
              <a:rPr lang="en-US">
                <a:ea typeface="+mn-lt"/>
                <a:cs typeface="+mn-lt"/>
              </a:rPr>
              <a:t>Linda Mafunu</a:t>
            </a:r>
          </a:p>
          <a:p>
            <a:endParaRPr lang="en-US" dirty="0">
              <a:ea typeface="+mn-lt"/>
              <a:cs typeface="+mn-lt"/>
            </a:endParaRPr>
          </a:p>
        </p:txBody>
      </p:sp>
      <p:sp>
        <p:nvSpPr>
          <p:cNvPr id="5" name="Footer Placeholder 4">
            <a:extLst>
              <a:ext uri="{FF2B5EF4-FFF2-40B4-BE49-F238E27FC236}">
                <a16:creationId xmlns:a16="http://schemas.microsoft.com/office/drawing/2014/main" id="{306F1642-73D8-8F1F-C246-6BA88C65C3A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2216686</a:t>
            </a:r>
          </a:p>
        </p:txBody>
      </p:sp>
      <p:sp>
        <p:nvSpPr>
          <p:cNvPr id="4" name="Date Placeholder 3">
            <a:extLst>
              <a:ext uri="{FF2B5EF4-FFF2-40B4-BE49-F238E27FC236}">
                <a16:creationId xmlns:a16="http://schemas.microsoft.com/office/drawing/2014/main" id="{E3DD95FF-E6E9-49CA-152B-5C087B144E27}"/>
              </a:ext>
            </a:extLst>
          </p:cNvPr>
          <p:cNvSpPr>
            <a:spLocks noGrp="1"/>
          </p:cNvSpPr>
          <p:nvPr>
            <p:ph type="dt" sz="half" idx="10"/>
          </p:nvPr>
        </p:nvSpPr>
        <p:spPr>
          <a:xfrm>
            <a:off x="8837612" y="5883275"/>
            <a:ext cx="1600200" cy="365125"/>
          </a:xfrm>
        </p:spPr>
        <p:txBody>
          <a:bodyPr>
            <a:normAutofit/>
          </a:bodyPr>
          <a:lstStyle/>
          <a:p>
            <a:pPr>
              <a:spcAft>
                <a:spcPts val="600"/>
              </a:spcAft>
            </a:pPr>
            <a:fld id="{54AC8C74-553A-9742-B3F8-7A3DC8B0E90D}" type="datetime1">
              <a:rPr lang="en-GB" smtClean="0"/>
              <a:pPr>
                <a:spcAft>
                  <a:spcPts val="600"/>
                </a:spcAft>
              </a:pPr>
              <a:t>28/11/2024</a:t>
            </a:fld>
            <a:endParaRPr lang="en-US"/>
          </a:p>
        </p:txBody>
      </p:sp>
      <p:sp>
        <p:nvSpPr>
          <p:cNvPr id="6" name="Slide Number Placeholder 5">
            <a:extLst>
              <a:ext uri="{FF2B5EF4-FFF2-40B4-BE49-F238E27FC236}">
                <a16:creationId xmlns:a16="http://schemas.microsoft.com/office/drawing/2014/main" id="{E63B51AF-C6C1-D839-492E-1B1133714E9B}"/>
              </a:ext>
            </a:extLst>
          </p:cNvPr>
          <p:cNvSpPr>
            <a:spLocks noGrp="1"/>
          </p:cNvSpPr>
          <p:nvPr>
            <p:ph type="sldNum" sz="quarter" idx="12"/>
          </p:nvPr>
        </p:nvSpPr>
        <p:spPr>
          <a:xfrm>
            <a:off x="10514012" y="5883275"/>
            <a:ext cx="551167" cy="365125"/>
          </a:xfrm>
        </p:spPr>
        <p:txBody>
          <a:bodyPr>
            <a:normAutofit/>
          </a:bodyPr>
          <a:lstStyle/>
          <a:p>
            <a:pPr>
              <a:spcAft>
                <a:spcPts val="600"/>
              </a:spcAft>
            </a:pPr>
            <a:fld id="{330EA680-D336-4FF7-8B7A-9848BB0A1C32}" type="slidenum">
              <a:rPr lang="en-US" smtClean="0"/>
              <a:pPr>
                <a:spcAft>
                  <a:spcPts val="600"/>
                </a:spcAft>
              </a:pPr>
              <a:t>1</a:t>
            </a:fld>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45B9-762A-BFC8-771E-997A99595DCA}"/>
              </a:ext>
            </a:extLst>
          </p:cNvPr>
          <p:cNvSpPr>
            <a:spLocks noGrp="1"/>
          </p:cNvSpPr>
          <p:nvPr>
            <p:ph type="title"/>
          </p:nvPr>
        </p:nvSpPr>
        <p:spPr>
          <a:xfrm>
            <a:off x="1141413" y="609600"/>
            <a:ext cx="9905998" cy="1468582"/>
          </a:xfrm>
        </p:spPr>
        <p:txBody>
          <a:bodyPr>
            <a:normAutofit/>
          </a:bodyPr>
          <a:lstStyle/>
          <a:p>
            <a:r>
              <a:rPr lang="en-US" b="1"/>
              <a:t>Tools and Technology </a:t>
            </a:r>
          </a:p>
        </p:txBody>
      </p:sp>
      <p:sp>
        <p:nvSpPr>
          <p:cNvPr id="5" name="Footer Placeholder 4">
            <a:extLst>
              <a:ext uri="{FF2B5EF4-FFF2-40B4-BE49-F238E27FC236}">
                <a16:creationId xmlns:a16="http://schemas.microsoft.com/office/drawing/2014/main" id="{E0C497DE-BA54-596C-549E-40EFE70C07D6}"/>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2216686</a:t>
            </a:r>
          </a:p>
        </p:txBody>
      </p:sp>
      <p:sp>
        <p:nvSpPr>
          <p:cNvPr id="4" name="Date Placeholder 3">
            <a:extLst>
              <a:ext uri="{FF2B5EF4-FFF2-40B4-BE49-F238E27FC236}">
                <a16:creationId xmlns:a16="http://schemas.microsoft.com/office/drawing/2014/main" id="{2F3219B4-4366-9EEA-CEAA-761164EB895F}"/>
              </a:ext>
            </a:extLst>
          </p:cNvPr>
          <p:cNvSpPr>
            <a:spLocks noGrp="1"/>
          </p:cNvSpPr>
          <p:nvPr>
            <p:ph type="dt" sz="half" idx="10"/>
          </p:nvPr>
        </p:nvSpPr>
        <p:spPr>
          <a:xfrm>
            <a:off x="8837612" y="5883275"/>
            <a:ext cx="1600200" cy="365125"/>
          </a:xfrm>
        </p:spPr>
        <p:txBody>
          <a:bodyPr>
            <a:normAutofit/>
          </a:bodyPr>
          <a:lstStyle/>
          <a:p>
            <a:pPr>
              <a:spcAft>
                <a:spcPts val="600"/>
              </a:spcAft>
            </a:pPr>
            <a:fld id="{ADAA8C51-CDC2-9D43-846B-BB2932B28910}" type="datetime1">
              <a:rPr lang="en-GB" smtClean="0"/>
              <a:pPr>
                <a:spcAft>
                  <a:spcPts val="600"/>
                </a:spcAft>
              </a:pPr>
              <a:t>28/11/2024</a:t>
            </a:fld>
            <a:endParaRPr lang="en-US"/>
          </a:p>
        </p:txBody>
      </p:sp>
      <p:sp>
        <p:nvSpPr>
          <p:cNvPr id="6" name="Slide Number Placeholder 5">
            <a:extLst>
              <a:ext uri="{FF2B5EF4-FFF2-40B4-BE49-F238E27FC236}">
                <a16:creationId xmlns:a16="http://schemas.microsoft.com/office/drawing/2014/main" id="{BD3A72EE-DAFF-F4CE-D47D-768BFDD07ACE}"/>
              </a:ext>
            </a:extLst>
          </p:cNvPr>
          <p:cNvSpPr>
            <a:spLocks noGrp="1"/>
          </p:cNvSpPr>
          <p:nvPr>
            <p:ph type="sldNum" sz="quarter" idx="12"/>
          </p:nvPr>
        </p:nvSpPr>
        <p:spPr>
          <a:xfrm>
            <a:off x="10514012" y="5883275"/>
            <a:ext cx="551167" cy="365125"/>
          </a:xfrm>
        </p:spPr>
        <p:txBody>
          <a:bodyPr>
            <a:normAutofit/>
          </a:bodyPr>
          <a:lstStyle/>
          <a:p>
            <a:pPr>
              <a:spcAft>
                <a:spcPts val="600"/>
              </a:spcAft>
            </a:pPr>
            <a:fld id="{330EA680-D336-4FF7-8B7A-9848BB0A1C32}" type="slidenum">
              <a:rPr lang="en-US" smtClean="0"/>
              <a:pPr>
                <a:spcAft>
                  <a:spcPts val="600"/>
                </a:spcAft>
              </a:pPr>
              <a:t>10</a:t>
            </a:fld>
            <a:endParaRPr lang="en-US"/>
          </a:p>
        </p:txBody>
      </p:sp>
      <p:graphicFrame>
        <p:nvGraphicFramePr>
          <p:cNvPr id="8" name="Content Placeholder 2">
            <a:extLst>
              <a:ext uri="{FF2B5EF4-FFF2-40B4-BE49-F238E27FC236}">
                <a16:creationId xmlns:a16="http://schemas.microsoft.com/office/drawing/2014/main" id="{9F17E283-8FB0-5873-019D-D4B4D5477FF0}"/>
              </a:ext>
            </a:extLst>
          </p:cNvPr>
          <p:cNvGraphicFramePr>
            <a:graphicFrameLocks noGrp="1"/>
          </p:cNvGraphicFramePr>
          <p:nvPr>
            <p:ph idx="1"/>
            <p:extLst>
              <p:ext uri="{D42A27DB-BD31-4B8C-83A1-F6EECF244321}">
                <p14:modId xmlns:p14="http://schemas.microsoft.com/office/powerpoint/2010/main" val="2348596561"/>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3380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233BD7-6002-3825-79CA-3B75118DC004}"/>
              </a:ext>
            </a:extLst>
          </p:cNvPr>
          <p:cNvSpPr>
            <a:spLocks noGrp="1"/>
          </p:cNvSpPr>
          <p:nvPr>
            <p:ph type="title"/>
          </p:nvPr>
        </p:nvSpPr>
        <p:spPr>
          <a:xfrm>
            <a:off x="1141413" y="609600"/>
            <a:ext cx="9905998" cy="1905000"/>
          </a:xfrm>
        </p:spPr>
        <p:txBody>
          <a:bodyPr>
            <a:normAutofit/>
          </a:bodyPr>
          <a:lstStyle/>
          <a:p>
            <a:r>
              <a:rPr lang="en-GB"/>
              <a:t>Hardware</a:t>
            </a:r>
            <a:r>
              <a:rPr lang="en-ZA"/>
              <a:t> Tools</a:t>
            </a:r>
            <a:endParaRPr lang="en-GB"/>
          </a:p>
        </p:txBody>
      </p:sp>
      <p:sp>
        <p:nvSpPr>
          <p:cNvPr id="8" name="Footer Placeholder 7">
            <a:extLst>
              <a:ext uri="{FF2B5EF4-FFF2-40B4-BE49-F238E27FC236}">
                <a16:creationId xmlns:a16="http://schemas.microsoft.com/office/drawing/2014/main" id="{4F4FBB66-5CB5-A184-756D-F33AFCF2B730}"/>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2216686</a:t>
            </a:r>
          </a:p>
        </p:txBody>
      </p:sp>
      <p:sp>
        <p:nvSpPr>
          <p:cNvPr id="7" name="Date Placeholder 6">
            <a:extLst>
              <a:ext uri="{FF2B5EF4-FFF2-40B4-BE49-F238E27FC236}">
                <a16:creationId xmlns:a16="http://schemas.microsoft.com/office/drawing/2014/main" id="{064975C5-EAAC-8B2E-0F82-71C59326DAC5}"/>
              </a:ext>
            </a:extLst>
          </p:cNvPr>
          <p:cNvSpPr>
            <a:spLocks noGrp="1"/>
          </p:cNvSpPr>
          <p:nvPr>
            <p:ph type="dt" sz="half" idx="10"/>
          </p:nvPr>
        </p:nvSpPr>
        <p:spPr>
          <a:xfrm>
            <a:off x="8837612" y="5883275"/>
            <a:ext cx="1600200" cy="365125"/>
          </a:xfrm>
        </p:spPr>
        <p:txBody>
          <a:bodyPr>
            <a:normAutofit/>
          </a:bodyPr>
          <a:lstStyle/>
          <a:p>
            <a:pPr>
              <a:spcAft>
                <a:spcPts val="600"/>
              </a:spcAft>
            </a:pPr>
            <a:fld id="{BC196466-038E-6847-B0AF-0A6F463CD46B}" type="datetime1">
              <a:rPr lang="en-GB" smtClean="0"/>
              <a:pPr>
                <a:spcAft>
                  <a:spcPts val="600"/>
                </a:spcAft>
              </a:pPr>
              <a:t>28/11/2024</a:t>
            </a:fld>
            <a:endParaRPr lang="en-US"/>
          </a:p>
        </p:txBody>
      </p:sp>
      <p:sp>
        <p:nvSpPr>
          <p:cNvPr id="9" name="Slide Number Placeholder 8">
            <a:extLst>
              <a:ext uri="{FF2B5EF4-FFF2-40B4-BE49-F238E27FC236}">
                <a16:creationId xmlns:a16="http://schemas.microsoft.com/office/drawing/2014/main" id="{9419B5C2-217B-F004-54E0-6C75CCDE6B54}"/>
              </a:ext>
            </a:extLst>
          </p:cNvPr>
          <p:cNvSpPr>
            <a:spLocks noGrp="1"/>
          </p:cNvSpPr>
          <p:nvPr>
            <p:ph type="sldNum" sz="quarter" idx="12"/>
          </p:nvPr>
        </p:nvSpPr>
        <p:spPr>
          <a:xfrm>
            <a:off x="10514012" y="5883275"/>
            <a:ext cx="551167" cy="365125"/>
          </a:xfrm>
        </p:spPr>
        <p:txBody>
          <a:bodyPr>
            <a:normAutofit/>
          </a:bodyPr>
          <a:lstStyle/>
          <a:p>
            <a:pPr>
              <a:spcAft>
                <a:spcPts val="600"/>
              </a:spcAft>
            </a:pPr>
            <a:fld id="{330EA680-D336-4FF7-8B7A-9848BB0A1C32}" type="slidenum">
              <a:rPr lang="en-US" smtClean="0"/>
              <a:pPr>
                <a:spcAft>
                  <a:spcPts val="600"/>
                </a:spcAft>
              </a:pPr>
              <a:t>11</a:t>
            </a:fld>
            <a:endParaRPr lang="en-US"/>
          </a:p>
        </p:txBody>
      </p:sp>
      <p:graphicFrame>
        <p:nvGraphicFramePr>
          <p:cNvPr id="13" name="Content Placeholder 10">
            <a:extLst>
              <a:ext uri="{FF2B5EF4-FFF2-40B4-BE49-F238E27FC236}">
                <a16:creationId xmlns:a16="http://schemas.microsoft.com/office/drawing/2014/main" id="{5D6C12AA-56B8-89F7-EA35-57A0C9EFDBED}"/>
              </a:ext>
            </a:extLst>
          </p:cNvPr>
          <p:cNvGraphicFramePr>
            <a:graphicFrameLocks noGrp="1"/>
          </p:cNvGraphicFramePr>
          <p:nvPr>
            <p:ph idx="1"/>
            <p:extLst>
              <p:ext uri="{D42A27DB-BD31-4B8C-83A1-F6EECF244321}">
                <p14:modId xmlns:p14="http://schemas.microsoft.com/office/powerpoint/2010/main" val="3795689666"/>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39023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9075B2F-4CFE-3E5E-5789-3BEA650985FE}"/>
              </a:ext>
            </a:extLst>
          </p:cNvPr>
          <p:cNvSpPr>
            <a:spLocks noGrp="1"/>
          </p:cNvSpPr>
          <p:nvPr>
            <p:ph type="title"/>
          </p:nvPr>
        </p:nvSpPr>
        <p:spPr>
          <a:xfrm>
            <a:off x="1141413" y="609600"/>
            <a:ext cx="9905998" cy="1468582"/>
          </a:xfrm>
        </p:spPr>
        <p:txBody>
          <a:bodyPr>
            <a:normAutofit/>
          </a:bodyPr>
          <a:lstStyle/>
          <a:p>
            <a:r>
              <a:rPr lang="en-GB"/>
              <a:t>Best Practises</a:t>
            </a:r>
          </a:p>
        </p:txBody>
      </p:sp>
      <p:sp>
        <p:nvSpPr>
          <p:cNvPr id="8" name="Footer Placeholder 7">
            <a:extLst>
              <a:ext uri="{FF2B5EF4-FFF2-40B4-BE49-F238E27FC236}">
                <a16:creationId xmlns:a16="http://schemas.microsoft.com/office/drawing/2014/main" id="{7A27339B-BC80-8E08-023C-C00076F6E17F}"/>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2216686</a:t>
            </a:r>
          </a:p>
        </p:txBody>
      </p:sp>
      <p:sp>
        <p:nvSpPr>
          <p:cNvPr id="7" name="Date Placeholder 6">
            <a:extLst>
              <a:ext uri="{FF2B5EF4-FFF2-40B4-BE49-F238E27FC236}">
                <a16:creationId xmlns:a16="http://schemas.microsoft.com/office/drawing/2014/main" id="{CFD7681B-3139-E1DE-2D10-E6AF25B6121F}"/>
              </a:ext>
            </a:extLst>
          </p:cNvPr>
          <p:cNvSpPr>
            <a:spLocks noGrp="1"/>
          </p:cNvSpPr>
          <p:nvPr>
            <p:ph type="dt" sz="half" idx="10"/>
          </p:nvPr>
        </p:nvSpPr>
        <p:spPr>
          <a:xfrm>
            <a:off x="8837612" y="5883275"/>
            <a:ext cx="1600200" cy="365125"/>
          </a:xfrm>
        </p:spPr>
        <p:txBody>
          <a:bodyPr>
            <a:normAutofit/>
          </a:bodyPr>
          <a:lstStyle/>
          <a:p>
            <a:pPr>
              <a:spcAft>
                <a:spcPts val="600"/>
              </a:spcAft>
            </a:pPr>
            <a:fld id="{BC196466-038E-6847-B0AF-0A6F463CD46B}" type="datetime1">
              <a:rPr lang="en-GB" smtClean="0"/>
              <a:pPr>
                <a:spcAft>
                  <a:spcPts val="600"/>
                </a:spcAft>
              </a:pPr>
              <a:t>28/11/2024</a:t>
            </a:fld>
            <a:endParaRPr lang="en-US"/>
          </a:p>
        </p:txBody>
      </p:sp>
      <p:sp>
        <p:nvSpPr>
          <p:cNvPr id="9" name="Slide Number Placeholder 8">
            <a:extLst>
              <a:ext uri="{FF2B5EF4-FFF2-40B4-BE49-F238E27FC236}">
                <a16:creationId xmlns:a16="http://schemas.microsoft.com/office/drawing/2014/main" id="{D778B6BF-6B32-388B-6322-B516A29C4D27}"/>
              </a:ext>
            </a:extLst>
          </p:cNvPr>
          <p:cNvSpPr>
            <a:spLocks noGrp="1"/>
          </p:cNvSpPr>
          <p:nvPr>
            <p:ph type="sldNum" sz="quarter" idx="12"/>
          </p:nvPr>
        </p:nvSpPr>
        <p:spPr>
          <a:xfrm>
            <a:off x="10514012" y="5883275"/>
            <a:ext cx="551167" cy="365125"/>
          </a:xfrm>
        </p:spPr>
        <p:txBody>
          <a:bodyPr>
            <a:normAutofit/>
          </a:bodyPr>
          <a:lstStyle/>
          <a:p>
            <a:pPr>
              <a:spcAft>
                <a:spcPts val="600"/>
              </a:spcAft>
            </a:pPr>
            <a:fld id="{330EA680-D336-4FF7-8B7A-9848BB0A1C32}" type="slidenum">
              <a:rPr lang="en-US" smtClean="0"/>
              <a:pPr>
                <a:spcAft>
                  <a:spcPts val="600"/>
                </a:spcAft>
              </a:pPr>
              <a:t>12</a:t>
            </a:fld>
            <a:endParaRPr lang="en-US"/>
          </a:p>
        </p:txBody>
      </p:sp>
      <p:graphicFrame>
        <p:nvGraphicFramePr>
          <p:cNvPr id="49" name="Content Placeholder 10">
            <a:extLst>
              <a:ext uri="{FF2B5EF4-FFF2-40B4-BE49-F238E27FC236}">
                <a16:creationId xmlns:a16="http://schemas.microsoft.com/office/drawing/2014/main" id="{53F1801D-452D-1EFC-DCD9-A11E06B5BFD7}"/>
              </a:ext>
            </a:extLst>
          </p:cNvPr>
          <p:cNvGraphicFramePr>
            <a:graphicFrameLocks noGrp="1"/>
          </p:cNvGraphicFramePr>
          <p:nvPr>
            <p:ph idx="1"/>
            <p:extLst>
              <p:ext uri="{D42A27DB-BD31-4B8C-83A1-F6EECF244321}">
                <p14:modId xmlns:p14="http://schemas.microsoft.com/office/powerpoint/2010/main" val="186066733"/>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9686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38D6C-B292-8614-DA5C-A952AF8B73F7}"/>
              </a:ext>
            </a:extLst>
          </p:cNvPr>
          <p:cNvSpPr>
            <a:spLocks noGrp="1"/>
          </p:cNvSpPr>
          <p:nvPr>
            <p:ph type="title"/>
          </p:nvPr>
        </p:nvSpPr>
        <p:spPr>
          <a:xfrm>
            <a:off x="8119869" y="643466"/>
            <a:ext cx="3143875" cy="5571065"/>
          </a:xfrm>
        </p:spPr>
        <p:txBody>
          <a:bodyPr anchor="ctr">
            <a:normAutofit/>
          </a:bodyPr>
          <a:lstStyle/>
          <a:p>
            <a:r>
              <a:rPr lang="en-GB" sz="3300"/>
              <a:t>Challenges</a:t>
            </a:r>
          </a:p>
        </p:txBody>
      </p:sp>
      <p:graphicFrame>
        <p:nvGraphicFramePr>
          <p:cNvPr id="8" name="Content Placeholder 2">
            <a:extLst>
              <a:ext uri="{FF2B5EF4-FFF2-40B4-BE49-F238E27FC236}">
                <a16:creationId xmlns:a16="http://schemas.microsoft.com/office/drawing/2014/main" id="{09CAA67F-C9FF-D990-D679-B199231C99F9}"/>
              </a:ext>
            </a:extLst>
          </p:cNvPr>
          <p:cNvGraphicFramePr>
            <a:graphicFrameLocks noGrp="1"/>
          </p:cNvGraphicFramePr>
          <p:nvPr>
            <p:ph idx="1"/>
            <p:extLst>
              <p:ext uri="{D42A27DB-BD31-4B8C-83A1-F6EECF244321}">
                <p14:modId xmlns:p14="http://schemas.microsoft.com/office/powerpoint/2010/main" val="1054674032"/>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Date Placeholder 3">
            <a:extLst>
              <a:ext uri="{FF2B5EF4-FFF2-40B4-BE49-F238E27FC236}">
                <a16:creationId xmlns:a16="http://schemas.microsoft.com/office/drawing/2014/main" id="{0BEEEFEE-AE60-6B77-441C-DB338255C994}"/>
              </a:ext>
            </a:extLst>
          </p:cNvPr>
          <p:cNvSpPr>
            <a:spLocks noGrp="1"/>
          </p:cNvSpPr>
          <p:nvPr>
            <p:ph type="dt" sz="half" idx="10"/>
          </p:nvPr>
        </p:nvSpPr>
        <p:spPr>
          <a:xfrm>
            <a:off x="8837612" y="6257351"/>
            <a:ext cx="1600200" cy="365125"/>
          </a:xfrm>
        </p:spPr>
        <p:txBody>
          <a:bodyPr>
            <a:normAutofit/>
          </a:bodyPr>
          <a:lstStyle/>
          <a:p>
            <a:pPr>
              <a:spcAft>
                <a:spcPts val="600"/>
              </a:spcAft>
            </a:pPr>
            <a:fld id="{ADAA8C51-CDC2-9D43-846B-BB2932B28910}" type="datetime1">
              <a:rPr lang="en-GB" smtClean="0"/>
              <a:pPr>
                <a:spcAft>
                  <a:spcPts val="600"/>
                </a:spcAft>
              </a:pPr>
              <a:t>28/11/2024</a:t>
            </a:fld>
            <a:endParaRPr lang="en-US"/>
          </a:p>
        </p:txBody>
      </p:sp>
      <p:sp>
        <p:nvSpPr>
          <p:cNvPr id="5" name="Footer Placeholder 4">
            <a:extLst>
              <a:ext uri="{FF2B5EF4-FFF2-40B4-BE49-F238E27FC236}">
                <a16:creationId xmlns:a16="http://schemas.microsoft.com/office/drawing/2014/main" id="{2C7E6596-1A43-EE16-F51A-49CBB2C4BC73}"/>
              </a:ext>
            </a:extLst>
          </p:cNvPr>
          <p:cNvSpPr>
            <a:spLocks noGrp="1"/>
          </p:cNvSpPr>
          <p:nvPr>
            <p:ph type="ftr" sz="quarter" idx="11"/>
          </p:nvPr>
        </p:nvSpPr>
        <p:spPr>
          <a:xfrm>
            <a:off x="1141412" y="6257351"/>
            <a:ext cx="7543800" cy="365125"/>
          </a:xfrm>
        </p:spPr>
        <p:txBody>
          <a:bodyPr>
            <a:normAutofit/>
          </a:bodyPr>
          <a:lstStyle/>
          <a:p>
            <a:pPr>
              <a:spcAft>
                <a:spcPts val="600"/>
              </a:spcAft>
            </a:pPr>
            <a:r>
              <a:rPr lang="en-US"/>
              <a:t>2216686</a:t>
            </a:r>
          </a:p>
        </p:txBody>
      </p:sp>
      <p:sp>
        <p:nvSpPr>
          <p:cNvPr id="6" name="Slide Number Placeholder 5">
            <a:extLst>
              <a:ext uri="{FF2B5EF4-FFF2-40B4-BE49-F238E27FC236}">
                <a16:creationId xmlns:a16="http://schemas.microsoft.com/office/drawing/2014/main" id="{158E70A8-3D5F-2BD5-85F6-61BF3B3F8940}"/>
              </a:ext>
            </a:extLst>
          </p:cNvPr>
          <p:cNvSpPr>
            <a:spLocks noGrp="1"/>
          </p:cNvSpPr>
          <p:nvPr>
            <p:ph type="sldNum" sz="quarter" idx="12"/>
          </p:nvPr>
        </p:nvSpPr>
        <p:spPr>
          <a:xfrm>
            <a:off x="10514012" y="6257351"/>
            <a:ext cx="551167" cy="365125"/>
          </a:xfrm>
        </p:spPr>
        <p:txBody>
          <a:bodyPr>
            <a:normAutofit/>
          </a:bodyPr>
          <a:lstStyle/>
          <a:p>
            <a:pPr>
              <a:spcAft>
                <a:spcPts val="600"/>
              </a:spcAft>
            </a:pPr>
            <a:fld id="{330EA680-D336-4FF7-8B7A-9848BB0A1C32}" type="slidenum">
              <a:rPr lang="en-US" smtClean="0"/>
              <a:pPr>
                <a:spcAft>
                  <a:spcPts val="600"/>
                </a:spcAft>
              </a:pPr>
              <a:t>13</a:t>
            </a:fld>
            <a:endParaRPr lang="en-US"/>
          </a:p>
        </p:txBody>
      </p:sp>
    </p:spTree>
    <p:extLst>
      <p:ext uri="{BB962C8B-B14F-4D97-AF65-F5344CB8AC3E}">
        <p14:creationId xmlns:p14="http://schemas.microsoft.com/office/powerpoint/2010/main" val="161115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D53375-BD67-3313-B5C2-E4865DAFC49B}"/>
              </a:ext>
            </a:extLst>
          </p:cNvPr>
          <p:cNvSpPr>
            <a:spLocks noGrp="1"/>
          </p:cNvSpPr>
          <p:nvPr>
            <p:ph type="title"/>
          </p:nvPr>
        </p:nvSpPr>
        <p:spPr>
          <a:xfrm>
            <a:off x="312738" y="223840"/>
            <a:ext cx="9905998" cy="576261"/>
          </a:xfrm>
        </p:spPr>
        <p:txBody>
          <a:bodyPr>
            <a:normAutofit fontScale="90000"/>
          </a:bodyPr>
          <a:lstStyle/>
          <a:p>
            <a:r>
              <a:rPr lang="en-GB"/>
              <a:t>Risk ASSESSMENT</a:t>
            </a:r>
            <a:endParaRPr lang="en-GB" dirty="0"/>
          </a:p>
        </p:txBody>
      </p:sp>
      <p:sp>
        <p:nvSpPr>
          <p:cNvPr id="4" name="Date Placeholder 3">
            <a:extLst>
              <a:ext uri="{FF2B5EF4-FFF2-40B4-BE49-F238E27FC236}">
                <a16:creationId xmlns:a16="http://schemas.microsoft.com/office/drawing/2014/main" id="{42AAA201-847F-4F1F-FF3A-6F1519890CAC}"/>
              </a:ext>
            </a:extLst>
          </p:cNvPr>
          <p:cNvSpPr>
            <a:spLocks noGrp="1"/>
          </p:cNvSpPr>
          <p:nvPr>
            <p:ph type="dt" sz="half" idx="10"/>
          </p:nvPr>
        </p:nvSpPr>
        <p:spPr>
          <a:xfrm>
            <a:off x="8813494" y="6248400"/>
            <a:ext cx="1600200" cy="365125"/>
          </a:xfrm>
        </p:spPr>
        <p:txBody>
          <a:bodyPr/>
          <a:lstStyle/>
          <a:p>
            <a:fld id="{ADAA8C51-CDC2-9D43-846B-BB2932B28910}" type="datetime1">
              <a:rPr lang="en-GB" smtClean="0"/>
              <a:t>28/11/2024</a:t>
            </a:fld>
            <a:endParaRPr lang="en-US" dirty="0"/>
          </a:p>
        </p:txBody>
      </p:sp>
      <p:sp>
        <p:nvSpPr>
          <p:cNvPr id="5" name="Footer Placeholder 4">
            <a:extLst>
              <a:ext uri="{FF2B5EF4-FFF2-40B4-BE49-F238E27FC236}">
                <a16:creationId xmlns:a16="http://schemas.microsoft.com/office/drawing/2014/main" id="{DECEE04B-8948-EB01-F8EA-46C4DCF4AEFA}"/>
              </a:ext>
            </a:extLst>
          </p:cNvPr>
          <p:cNvSpPr>
            <a:spLocks noGrp="1"/>
          </p:cNvSpPr>
          <p:nvPr>
            <p:ph type="ftr" sz="quarter" idx="11"/>
          </p:nvPr>
        </p:nvSpPr>
        <p:spPr>
          <a:xfrm>
            <a:off x="414670" y="6248400"/>
            <a:ext cx="7543800" cy="365125"/>
          </a:xfrm>
        </p:spPr>
        <p:txBody>
          <a:bodyPr/>
          <a:lstStyle/>
          <a:p>
            <a:r>
              <a:rPr lang="en-US"/>
              <a:t>2216686</a:t>
            </a:r>
            <a:endParaRPr lang="en-US" dirty="0"/>
          </a:p>
        </p:txBody>
      </p:sp>
      <p:sp>
        <p:nvSpPr>
          <p:cNvPr id="6" name="Slide Number Placeholder 5">
            <a:extLst>
              <a:ext uri="{FF2B5EF4-FFF2-40B4-BE49-F238E27FC236}">
                <a16:creationId xmlns:a16="http://schemas.microsoft.com/office/drawing/2014/main" id="{3F4847B8-CE56-BBBE-C91D-F5A2F0BB0DFA}"/>
              </a:ext>
            </a:extLst>
          </p:cNvPr>
          <p:cNvSpPr>
            <a:spLocks noGrp="1"/>
          </p:cNvSpPr>
          <p:nvPr>
            <p:ph type="sldNum" sz="quarter" idx="12"/>
          </p:nvPr>
        </p:nvSpPr>
        <p:spPr>
          <a:xfrm>
            <a:off x="10993134" y="6328568"/>
            <a:ext cx="551167" cy="204787"/>
          </a:xfrm>
        </p:spPr>
        <p:txBody>
          <a:bodyPr/>
          <a:lstStyle/>
          <a:p>
            <a:fld id="{330EA680-D336-4FF7-8B7A-9848BB0A1C32}" type="slidenum">
              <a:rPr lang="en-US" smtClean="0"/>
              <a:t>14</a:t>
            </a:fld>
            <a:endParaRPr lang="en-US" dirty="0"/>
          </a:p>
        </p:txBody>
      </p:sp>
      <p:pic>
        <p:nvPicPr>
          <p:cNvPr id="13" name="Content Placeholder 12" descr="A screenshot of a computer&#10;&#10;Description automatically generated">
            <a:extLst>
              <a:ext uri="{FF2B5EF4-FFF2-40B4-BE49-F238E27FC236}">
                <a16:creationId xmlns:a16="http://schemas.microsoft.com/office/drawing/2014/main" id="{0D6643E0-26FF-8F2B-8359-51D80568694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576" t="19481" r="17706" b="42673"/>
          <a:stretch/>
        </p:blipFill>
        <p:spPr>
          <a:xfrm>
            <a:off x="414670" y="949125"/>
            <a:ext cx="11217887" cy="5116010"/>
          </a:xfrm>
        </p:spPr>
      </p:pic>
    </p:spTree>
    <p:extLst>
      <p:ext uri="{BB962C8B-B14F-4D97-AF65-F5344CB8AC3E}">
        <p14:creationId xmlns:p14="http://schemas.microsoft.com/office/powerpoint/2010/main" val="2890298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725C59-001A-31C5-A184-85AB4E3A3B3E}"/>
              </a:ext>
            </a:extLst>
          </p:cNvPr>
          <p:cNvSpPr>
            <a:spLocks noGrp="1"/>
          </p:cNvSpPr>
          <p:nvPr>
            <p:ph type="title"/>
          </p:nvPr>
        </p:nvSpPr>
        <p:spPr>
          <a:xfrm>
            <a:off x="643192" y="609600"/>
            <a:ext cx="3643674" cy="1905000"/>
          </a:xfrm>
        </p:spPr>
        <p:txBody>
          <a:bodyPr vert="horz" lIns="91440" tIns="45720" rIns="91440" bIns="45720" rtlCol="0" anchor="ctr">
            <a:normAutofit/>
          </a:bodyPr>
          <a:lstStyle/>
          <a:p>
            <a:pPr algn="ctr"/>
            <a:r>
              <a:rPr lang="en-US">
                <a:gradFill flip="none" rotWithShape="1">
                  <a:gsLst>
                    <a:gs pos="0">
                      <a:sysClr val="window" lastClr="FFFFFF"/>
                    </a:gs>
                    <a:gs pos="100000">
                      <a:sysClr val="window" lastClr="FFFFFF">
                        <a:lumMod val="65000"/>
                      </a:sysClr>
                    </a:gs>
                  </a:gsLst>
                  <a:lin ang="5580000" scaled="0"/>
                  <a:tileRect/>
                </a:gradFill>
              </a:rPr>
              <a:t>TimeLine</a:t>
            </a:r>
          </a:p>
        </p:txBody>
      </p:sp>
      <p:sp>
        <p:nvSpPr>
          <p:cNvPr id="9" name="Text Placeholder 8">
            <a:extLst>
              <a:ext uri="{FF2B5EF4-FFF2-40B4-BE49-F238E27FC236}">
                <a16:creationId xmlns:a16="http://schemas.microsoft.com/office/drawing/2014/main" id="{BA38585E-6E9F-E93B-4A20-2D55DF05ED48}"/>
              </a:ext>
            </a:extLst>
          </p:cNvPr>
          <p:cNvSpPr>
            <a:spLocks noGrp="1"/>
          </p:cNvSpPr>
          <p:nvPr>
            <p:ph type="body" sz="half" idx="2"/>
          </p:nvPr>
        </p:nvSpPr>
        <p:spPr>
          <a:xfrm>
            <a:off x="643192" y="2666999"/>
            <a:ext cx="3643674" cy="3216276"/>
          </a:xfrm>
        </p:spPr>
        <p:txBody>
          <a:bodyPr vert="horz" lIns="91440" tIns="45720" rIns="91440" bIns="45720" rtlCol="0" anchor="t">
            <a:normAutofit/>
          </a:bodyPr>
          <a:lstStyle/>
          <a:p>
            <a:pPr fontAlgn="base">
              <a:lnSpc>
                <a:spcPct val="90000"/>
              </a:lnSpc>
            </a:pPr>
            <a:r>
              <a:rPr lang="en-US" sz="1600" b="1" dirty="0">
                <a:gradFill flip="none" rotWithShape="1">
                  <a:gsLst>
                    <a:gs pos="0">
                      <a:sysClr val="window" lastClr="FFFFFF"/>
                    </a:gs>
                    <a:gs pos="100000">
                      <a:sysClr val="window" lastClr="FFFFFF">
                        <a:lumMod val="75000"/>
                      </a:sysClr>
                    </a:gs>
                  </a:gsLst>
                  <a:lin ang="5580000" scaled="0"/>
                  <a:tileRect/>
                </a:gradFill>
              </a:rPr>
              <a:t>Project milestones:</a:t>
            </a:r>
            <a:endParaRPr lang="en-US" sz="1600" b="1" i="0" dirty="0">
              <a:gradFill flip="none" rotWithShape="1">
                <a:gsLst>
                  <a:gs pos="0">
                    <a:sysClr val="window" lastClr="FFFFFF"/>
                  </a:gs>
                  <a:gs pos="100000">
                    <a:sysClr val="window" lastClr="FFFFFF">
                      <a:lumMod val="75000"/>
                    </a:sysClr>
                  </a:gs>
                </a:gsLst>
                <a:lin ang="5580000" scaled="0"/>
                <a:tileRect/>
              </a:gradFill>
            </a:endParaRPr>
          </a:p>
          <a:p>
            <a:pPr marL="342900" indent="-342900" fontAlgn="base">
              <a:lnSpc>
                <a:spcPct val="90000"/>
              </a:lnSpc>
              <a:buFont typeface="+mj-lt"/>
              <a:buAutoNum type="arabicPeriod"/>
            </a:pPr>
            <a:r>
              <a:rPr lang="en-US" sz="1400" b="0" i="0" dirty="0">
                <a:gradFill flip="none" rotWithShape="1">
                  <a:gsLst>
                    <a:gs pos="0">
                      <a:sysClr val="window" lastClr="FFFFFF"/>
                    </a:gs>
                    <a:gs pos="100000">
                      <a:sysClr val="window" lastClr="FFFFFF">
                        <a:lumMod val="75000"/>
                      </a:sysClr>
                    </a:gs>
                  </a:gsLst>
                  <a:lin ang="5580000" scaled="0"/>
                  <a:tileRect/>
                </a:gradFill>
              </a:rPr>
              <a:t>Project Initiation and Planning: 2 weeks </a:t>
            </a:r>
          </a:p>
          <a:p>
            <a:pPr marL="342900" indent="-342900" fontAlgn="base">
              <a:lnSpc>
                <a:spcPct val="90000"/>
              </a:lnSpc>
              <a:buFont typeface="+mj-lt"/>
              <a:buAutoNum type="arabicPeriod"/>
            </a:pPr>
            <a:r>
              <a:rPr lang="en-US" sz="1400" b="0" i="0" dirty="0">
                <a:gradFill flip="none" rotWithShape="1">
                  <a:gsLst>
                    <a:gs pos="0">
                      <a:sysClr val="window" lastClr="FFFFFF"/>
                    </a:gs>
                    <a:gs pos="100000">
                      <a:sysClr val="window" lastClr="FFFFFF">
                        <a:lumMod val="75000"/>
                      </a:sysClr>
                    </a:gs>
                  </a:gsLst>
                  <a:lin ang="5580000" scaled="0"/>
                  <a:tileRect/>
                </a:gradFill>
              </a:rPr>
              <a:t>Security Architecture Review: 2 weeks </a:t>
            </a:r>
          </a:p>
          <a:p>
            <a:pPr marL="342900" indent="-342900" fontAlgn="base">
              <a:lnSpc>
                <a:spcPct val="90000"/>
              </a:lnSpc>
              <a:buFont typeface="+mj-lt"/>
              <a:buAutoNum type="arabicPeriod"/>
            </a:pPr>
            <a:r>
              <a:rPr lang="en-US" sz="1400" b="0" i="0" dirty="0">
                <a:gradFill flip="none" rotWithShape="1">
                  <a:gsLst>
                    <a:gs pos="0">
                      <a:sysClr val="window" lastClr="FFFFFF"/>
                    </a:gs>
                    <a:gs pos="100000">
                      <a:sysClr val="window" lastClr="FFFFFF">
                        <a:lumMod val="75000"/>
                      </a:sysClr>
                    </a:gs>
                  </a:gsLst>
                  <a:lin ang="5580000" scaled="0"/>
                  <a:tileRect/>
                </a:gradFill>
              </a:rPr>
              <a:t>Security Testing Preparation: 2 weeks </a:t>
            </a:r>
          </a:p>
          <a:p>
            <a:pPr marL="342900" indent="-342900" fontAlgn="base">
              <a:lnSpc>
                <a:spcPct val="90000"/>
              </a:lnSpc>
              <a:buFont typeface="+mj-lt"/>
              <a:buAutoNum type="arabicPeriod"/>
            </a:pPr>
            <a:r>
              <a:rPr lang="en-US" sz="1400" b="0" i="0" dirty="0">
                <a:gradFill flip="none" rotWithShape="1">
                  <a:gsLst>
                    <a:gs pos="0">
                      <a:sysClr val="window" lastClr="FFFFFF"/>
                    </a:gs>
                    <a:gs pos="100000">
                      <a:sysClr val="window" lastClr="FFFFFF">
                        <a:lumMod val="75000"/>
                      </a:sysClr>
                    </a:gs>
                  </a:gsLst>
                  <a:lin ang="5580000" scaled="0"/>
                  <a:tileRect/>
                </a:gradFill>
              </a:rPr>
              <a:t>Security Testing Execution: 3 weeks </a:t>
            </a:r>
          </a:p>
          <a:p>
            <a:pPr marL="342900" indent="-342900" fontAlgn="base">
              <a:lnSpc>
                <a:spcPct val="90000"/>
              </a:lnSpc>
              <a:buFont typeface="+mj-lt"/>
              <a:buAutoNum type="arabicPeriod"/>
            </a:pPr>
            <a:r>
              <a:rPr lang="en-US" sz="1400" b="0" i="0" dirty="0">
                <a:gradFill flip="none" rotWithShape="1">
                  <a:gsLst>
                    <a:gs pos="0">
                      <a:sysClr val="window" lastClr="FFFFFF"/>
                    </a:gs>
                    <a:gs pos="100000">
                      <a:sysClr val="window" lastClr="FFFFFF">
                        <a:lumMod val="75000"/>
                      </a:sysClr>
                    </a:gs>
                  </a:gsLst>
                  <a:lin ang="5580000" scaled="0"/>
                  <a:tileRect/>
                </a:gradFill>
              </a:rPr>
              <a:t>Compliance Evaluation: </a:t>
            </a:r>
            <a:r>
              <a:rPr lang="en-US" sz="1400" dirty="0">
                <a:gradFill flip="none" rotWithShape="1">
                  <a:gsLst>
                    <a:gs pos="0">
                      <a:sysClr val="window" lastClr="FFFFFF"/>
                    </a:gs>
                    <a:gs pos="100000">
                      <a:sysClr val="window" lastClr="FFFFFF">
                        <a:lumMod val="75000"/>
                      </a:sysClr>
                    </a:gs>
                  </a:gsLst>
                  <a:lin ang="5580000" scaled="0"/>
                  <a:tileRect/>
                </a:gradFill>
              </a:rPr>
              <a:t>3</a:t>
            </a:r>
            <a:r>
              <a:rPr lang="en-US" sz="1400" b="0" i="0" dirty="0">
                <a:gradFill flip="none" rotWithShape="1">
                  <a:gsLst>
                    <a:gs pos="0">
                      <a:sysClr val="window" lastClr="FFFFFF"/>
                    </a:gs>
                    <a:gs pos="100000">
                      <a:sysClr val="window" lastClr="FFFFFF">
                        <a:lumMod val="75000"/>
                      </a:sysClr>
                    </a:gs>
                  </a:gsLst>
                  <a:lin ang="5580000" scaled="0"/>
                  <a:tileRect/>
                </a:gradFill>
              </a:rPr>
              <a:t> weeks </a:t>
            </a:r>
          </a:p>
          <a:p>
            <a:pPr marL="342900" indent="-342900" fontAlgn="base">
              <a:lnSpc>
                <a:spcPct val="90000"/>
              </a:lnSpc>
              <a:buFont typeface="+mj-lt"/>
              <a:buAutoNum type="arabicPeriod"/>
            </a:pPr>
            <a:r>
              <a:rPr lang="en-US" sz="1400" b="0" i="0" dirty="0">
                <a:gradFill flip="none" rotWithShape="1">
                  <a:gsLst>
                    <a:gs pos="0">
                      <a:sysClr val="window" lastClr="FFFFFF"/>
                    </a:gs>
                    <a:gs pos="100000">
                      <a:sysClr val="window" lastClr="FFFFFF">
                        <a:lumMod val="75000"/>
                      </a:sysClr>
                    </a:gs>
                  </a:gsLst>
                  <a:lin ang="5580000" scaled="0"/>
                  <a:tileRect/>
                </a:gradFill>
              </a:rPr>
              <a:t>Reporting and Documentation: 5 weeks </a:t>
            </a:r>
          </a:p>
          <a:p>
            <a:pPr marL="342900" indent="-342900" fontAlgn="base">
              <a:lnSpc>
                <a:spcPct val="90000"/>
              </a:lnSpc>
              <a:buFont typeface="+mj-lt"/>
              <a:buAutoNum type="arabicPeriod"/>
            </a:pPr>
            <a:r>
              <a:rPr lang="en-US" sz="1400" b="0" i="0" dirty="0">
                <a:gradFill flip="none" rotWithShape="1">
                  <a:gsLst>
                    <a:gs pos="0">
                      <a:sysClr val="window" lastClr="FFFFFF"/>
                    </a:gs>
                    <a:gs pos="100000">
                      <a:sysClr val="window" lastClr="FFFFFF">
                        <a:lumMod val="75000"/>
                      </a:sysClr>
                    </a:gs>
                  </a:gsLst>
                  <a:lin ang="5580000" scaled="0"/>
                  <a:tileRect/>
                </a:gradFill>
              </a:rPr>
              <a:t>Continuous Monitoring and Remediation Plan: </a:t>
            </a:r>
            <a:r>
              <a:rPr lang="en-US" sz="1400" dirty="0">
                <a:gradFill flip="none" rotWithShape="1">
                  <a:gsLst>
                    <a:gs pos="0">
                      <a:sysClr val="window" lastClr="FFFFFF"/>
                    </a:gs>
                    <a:gs pos="100000">
                      <a:sysClr val="window" lastClr="FFFFFF">
                        <a:lumMod val="75000"/>
                      </a:sysClr>
                    </a:gs>
                  </a:gsLst>
                  <a:lin ang="5580000" scaled="0"/>
                  <a:tileRect/>
                </a:gradFill>
              </a:rPr>
              <a:t>5</a:t>
            </a:r>
            <a:r>
              <a:rPr lang="en-US" sz="1400" b="0" i="0" dirty="0">
                <a:gradFill flip="none" rotWithShape="1">
                  <a:gsLst>
                    <a:gs pos="0">
                      <a:sysClr val="window" lastClr="FFFFFF"/>
                    </a:gs>
                    <a:gs pos="100000">
                      <a:sysClr val="window" lastClr="FFFFFF">
                        <a:lumMod val="75000"/>
                      </a:sysClr>
                    </a:gs>
                  </a:gsLst>
                  <a:lin ang="5580000" scaled="0"/>
                  <a:tileRect/>
                </a:gradFill>
              </a:rPr>
              <a:t> weeks . Go back to 4.</a:t>
            </a:r>
          </a:p>
          <a:p>
            <a:pPr marL="342900" indent="-342900" fontAlgn="base">
              <a:lnSpc>
                <a:spcPct val="90000"/>
              </a:lnSpc>
              <a:buFont typeface="+mj-lt"/>
              <a:buAutoNum type="arabicPeriod"/>
            </a:pPr>
            <a:r>
              <a:rPr lang="en-US" sz="1400" b="0" i="0" dirty="0">
                <a:gradFill flip="none" rotWithShape="1">
                  <a:gsLst>
                    <a:gs pos="0">
                      <a:sysClr val="window" lastClr="FFFFFF"/>
                    </a:gs>
                    <a:gs pos="100000">
                      <a:sysClr val="window" lastClr="FFFFFF">
                        <a:lumMod val="75000"/>
                      </a:sysClr>
                    </a:gs>
                  </a:gsLst>
                  <a:lin ang="5580000" scaled="0"/>
                  <a:tileRect/>
                </a:gradFill>
              </a:rPr>
              <a:t>Project Closure: 2 weeks </a:t>
            </a:r>
          </a:p>
        </p:txBody>
      </p:sp>
      <p:sp>
        <p:nvSpPr>
          <p:cNvPr id="22"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Placeholder 12" descr="A screenshot of a gantt chart&#10;&#10;Description automatically generated">
            <a:extLst>
              <a:ext uri="{FF2B5EF4-FFF2-40B4-BE49-F238E27FC236}">
                <a16:creationId xmlns:a16="http://schemas.microsoft.com/office/drawing/2014/main" id="{26F8EC82-57C3-2F84-9351-F210E1BADE9E}"/>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6028" t="1314" r="7760" b="-1477"/>
          <a:stretch/>
        </p:blipFill>
        <p:spPr>
          <a:xfrm>
            <a:off x="5134684" y="1115267"/>
            <a:ext cx="5922065" cy="4283039"/>
          </a:xfrm>
          <a:prstGeom prst="rect">
            <a:avLst/>
          </a:prstGeom>
        </p:spPr>
      </p:pic>
      <p:sp>
        <p:nvSpPr>
          <p:cNvPr id="5" name="Footer Placeholder 4">
            <a:extLst>
              <a:ext uri="{FF2B5EF4-FFF2-40B4-BE49-F238E27FC236}">
                <a16:creationId xmlns:a16="http://schemas.microsoft.com/office/drawing/2014/main" id="{39985519-E9AB-C556-3185-7D2A469E01D5}"/>
              </a:ext>
            </a:extLst>
          </p:cNvPr>
          <p:cNvSpPr>
            <a:spLocks noGrp="1"/>
          </p:cNvSpPr>
          <p:nvPr>
            <p:ph type="ftr" sz="quarter" idx="11"/>
          </p:nvPr>
        </p:nvSpPr>
        <p:spPr>
          <a:xfrm>
            <a:off x="1141412" y="6101643"/>
            <a:ext cx="7543800" cy="365125"/>
          </a:xfrm>
        </p:spPr>
        <p:txBody>
          <a:bodyPr vert="horz" lIns="91440" tIns="45720" rIns="91440" bIns="45720" rtlCol="0" anchor="ctr">
            <a:normAutofit/>
          </a:bodyPr>
          <a:lstStyle/>
          <a:p>
            <a:pPr defTabSz="914400">
              <a:spcAft>
                <a:spcPts val="600"/>
              </a:spcAft>
            </a:pPr>
            <a:r>
              <a:rPr lang="en-US" b="1" i="0" kern="1200">
                <a:solidFill>
                  <a:srgbClr val="BFBFBF"/>
                </a:solidFill>
                <a:effectLst>
                  <a:outerShdw blurRad="50800" dist="38100" dir="2700000" algn="tl" rotWithShape="0">
                    <a:srgbClr val="000000">
                      <a:alpha val="43000"/>
                    </a:srgbClr>
                  </a:outerShdw>
                </a:effectLst>
                <a:latin typeface="+mn-lt"/>
                <a:ea typeface="+mn-ea"/>
                <a:cs typeface="+mn-cs"/>
              </a:rPr>
              <a:t>2216686</a:t>
            </a:r>
          </a:p>
        </p:txBody>
      </p:sp>
      <p:sp>
        <p:nvSpPr>
          <p:cNvPr id="4" name="Date Placeholder 3">
            <a:extLst>
              <a:ext uri="{FF2B5EF4-FFF2-40B4-BE49-F238E27FC236}">
                <a16:creationId xmlns:a16="http://schemas.microsoft.com/office/drawing/2014/main" id="{2F1EA7EC-EE29-BD07-B411-29AF82EDE333}"/>
              </a:ext>
            </a:extLst>
          </p:cNvPr>
          <p:cNvSpPr>
            <a:spLocks noGrp="1"/>
          </p:cNvSpPr>
          <p:nvPr>
            <p:ph type="dt" sz="half" idx="10"/>
          </p:nvPr>
        </p:nvSpPr>
        <p:spPr>
          <a:xfrm>
            <a:off x="8837612" y="6101643"/>
            <a:ext cx="1600200" cy="365125"/>
          </a:xfrm>
        </p:spPr>
        <p:txBody>
          <a:bodyPr vert="horz" lIns="91440" tIns="45720" rIns="91440" bIns="45720" rtlCol="0" anchor="ctr">
            <a:normAutofit/>
          </a:bodyPr>
          <a:lstStyle/>
          <a:p>
            <a:pPr defTabSz="914400">
              <a:spcAft>
                <a:spcPts val="600"/>
              </a:spcAft>
            </a:pPr>
            <a:fld id="{ADAA8C51-CDC2-9D43-846B-BB2932B28910}" type="datetime1">
              <a:rPr lang="en-US">
                <a:solidFill>
                  <a:srgbClr val="BFBFBF"/>
                </a:solidFill>
              </a:rPr>
              <a:pPr defTabSz="914400">
                <a:spcAft>
                  <a:spcPts val="600"/>
                </a:spcAft>
              </a:pPr>
              <a:t>11/28/2024</a:t>
            </a:fld>
            <a:endParaRPr lang="en-US">
              <a:solidFill>
                <a:srgbClr val="BFBFBF"/>
              </a:solidFill>
            </a:endParaRPr>
          </a:p>
        </p:txBody>
      </p:sp>
      <p:sp>
        <p:nvSpPr>
          <p:cNvPr id="6" name="Slide Number Placeholder 5">
            <a:extLst>
              <a:ext uri="{FF2B5EF4-FFF2-40B4-BE49-F238E27FC236}">
                <a16:creationId xmlns:a16="http://schemas.microsoft.com/office/drawing/2014/main" id="{489F2233-4190-95BB-1BAA-40F8A33722F9}"/>
              </a:ext>
            </a:extLst>
          </p:cNvPr>
          <p:cNvSpPr>
            <a:spLocks noGrp="1"/>
          </p:cNvSpPr>
          <p:nvPr>
            <p:ph type="sldNum" sz="quarter" idx="12"/>
          </p:nvPr>
        </p:nvSpPr>
        <p:spPr>
          <a:xfrm>
            <a:off x="10514012" y="6101643"/>
            <a:ext cx="551167" cy="365125"/>
          </a:xfrm>
        </p:spPr>
        <p:txBody>
          <a:bodyPr vert="horz" lIns="91440" tIns="45720" rIns="91440" bIns="45720" rtlCol="0" anchor="ctr">
            <a:normAutofit/>
          </a:bodyPr>
          <a:lstStyle/>
          <a:p>
            <a:pPr defTabSz="914400">
              <a:spcAft>
                <a:spcPts val="600"/>
              </a:spcAft>
            </a:pPr>
            <a:fld id="{330EA680-D336-4FF7-8B7A-9848BB0A1C32}" type="slidenum">
              <a:rPr lang="en-US">
                <a:solidFill>
                  <a:srgbClr val="BFBFBF"/>
                </a:solidFill>
              </a:rPr>
              <a:pPr defTabSz="914400">
                <a:spcAft>
                  <a:spcPts val="600"/>
                </a:spcAft>
              </a:pPr>
              <a:t>15</a:t>
            </a:fld>
            <a:endParaRPr lang="en-US">
              <a:solidFill>
                <a:srgbClr val="BFBFBF"/>
              </a:solidFill>
            </a:endParaRPr>
          </a:p>
        </p:txBody>
      </p:sp>
    </p:spTree>
    <p:extLst>
      <p:ext uri="{BB962C8B-B14F-4D97-AF65-F5344CB8AC3E}">
        <p14:creationId xmlns:p14="http://schemas.microsoft.com/office/powerpoint/2010/main" val="68451062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CPU with binary numbers and blueprint">
            <a:extLst>
              <a:ext uri="{FF2B5EF4-FFF2-40B4-BE49-F238E27FC236}">
                <a16:creationId xmlns:a16="http://schemas.microsoft.com/office/drawing/2014/main" id="{2E02A154-7370-47A5-800E-352610403D3C}"/>
              </a:ext>
            </a:extLst>
          </p:cNvPr>
          <p:cNvPicPr>
            <a:picLocks noChangeAspect="1"/>
          </p:cNvPicPr>
          <p:nvPr/>
        </p:nvPicPr>
        <p:blipFill rotWithShape="1">
          <a:blip r:embed="rId3"/>
          <a:srcRect/>
          <a:stretch/>
        </p:blipFill>
        <p:spPr>
          <a:xfrm>
            <a:off x="20" y="10"/>
            <a:ext cx="12191980" cy="6857990"/>
          </a:xfrm>
          <a:prstGeom prst="rect">
            <a:avLst/>
          </a:prstGeom>
        </p:spPr>
      </p:pic>
      <p:sp useBgFill="1">
        <p:nvSpPr>
          <p:cNvPr id="15" name="Rounded Rectangle 8">
            <a:extLst>
              <a:ext uri="{FF2B5EF4-FFF2-40B4-BE49-F238E27FC236}">
                <a16:creationId xmlns:a16="http://schemas.microsoft.com/office/drawing/2014/main" id="{E7BBC551-30DE-45DA-907B-61CA772DA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042" y="573488"/>
            <a:ext cx="10463916" cy="5711024"/>
          </a:xfrm>
          <a:prstGeom prst="roundRect">
            <a:avLst>
              <a:gd name="adj" fmla="val 1827"/>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D2D98949-0447-D27E-56E8-374CBFF6ECA0}"/>
              </a:ext>
            </a:extLst>
          </p:cNvPr>
          <p:cNvSpPr>
            <a:spLocks noGrp="1"/>
          </p:cNvSpPr>
          <p:nvPr>
            <p:ph type="title"/>
          </p:nvPr>
        </p:nvSpPr>
        <p:spPr>
          <a:xfrm>
            <a:off x="1329170" y="879566"/>
            <a:ext cx="9556612" cy="1635034"/>
          </a:xfrm>
        </p:spPr>
        <p:txBody>
          <a:bodyPr>
            <a:normAutofit/>
          </a:bodyPr>
          <a:lstStyle/>
          <a:p>
            <a:r>
              <a:rPr lang="en-GB"/>
              <a:t>Conclusion</a:t>
            </a:r>
          </a:p>
        </p:txBody>
      </p:sp>
      <p:sp>
        <p:nvSpPr>
          <p:cNvPr id="3" name="Content Placeholder 2">
            <a:extLst>
              <a:ext uri="{FF2B5EF4-FFF2-40B4-BE49-F238E27FC236}">
                <a16:creationId xmlns:a16="http://schemas.microsoft.com/office/drawing/2014/main" id="{BE9A3FBE-4873-347B-9973-18B28A4C6E19}"/>
              </a:ext>
            </a:extLst>
          </p:cNvPr>
          <p:cNvSpPr>
            <a:spLocks noGrp="1"/>
          </p:cNvSpPr>
          <p:nvPr>
            <p:ph idx="1"/>
          </p:nvPr>
        </p:nvSpPr>
        <p:spPr>
          <a:xfrm>
            <a:off x="1329169" y="2666999"/>
            <a:ext cx="9556612" cy="3037115"/>
          </a:xfrm>
        </p:spPr>
        <p:txBody>
          <a:bodyPr>
            <a:normAutofit/>
          </a:bodyPr>
          <a:lstStyle/>
          <a:p>
            <a:pPr marL="0" indent="0">
              <a:buNone/>
            </a:pPr>
            <a:r>
              <a:rPr lang="en-GB"/>
              <a:t>There is an urgent need for more effective mitigation measures to protect car electronic components and communication networks for driver safety and the financial viability of automotive companies. The project intends to employ previous research methodologies as a reference to conduct penetration testing on automobile ECUs using </a:t>
            </a:r>
            <a:r>
              <a:rPr lang="en-GB" err="1"/>
              <a:t>PyCan</a:t>
            </a:r>
            <a:r>
              <a:rPr lang="en-GB"/>
              <a:t> to analyse ECU communication protocols for potential security concerns and execute remediation operations for detected vulnerabilities.</a:t>
            </a:r>
            <a:br>
              <a:rPr lang="en-GB"/>
            </a:br>
            <a:br>
              <a:rPr lang="en-GB"/>
            </a:br>
            <a:br>
              <a:rPr lang="en-GB"/>
            </a:br>
            <a:endParaRPr lang="en-GB"/>
          </a:p>
        </p:txBody>
      </p:sp>
      <p:sp>
        <p:nvSpPr>
          <p:cNvPr id="5" name="Footer Placeholder 4">
            <a:extLst>
              <a:ext uri="{FF2B5EF4-FFF2-40B4-BE49-F238E27FC236}">
                <a16:creationId xmlns:a16="http://schemas.microsoft.com/office/drawing/2014/main" id="{FC296ACC-43FB-EFFC-500A-ADC4042FC633}"/>
              </a:ext>
            </a:extLst>
          </p:cNvPr>
          <p:cNvSpPr>
            <a:spLocks noGrp="1"/>
          </p:cNvSpPr>
          <p:nvPr>
            <p:ph type="ftr" sz="quarter" idx="11"/>
          </p:nvPr>
        </p:nvSpPr>
        <p:spPr>
          <a:xfrm>
            <a:off x="1329168" y="5883275"/>
            <a:ext cx="7356043" cy="365125"/>
          </a:xfrm>
        </p:spPr>
        <p:txBody>
          <a:bodyPr>
            <a:normAutofit/>
          </a:bodyPr>
          <a:lstStyle/>
          <a:p>
            <a:pPr>
              <a:spcAft>
                <a:spcPts val="600"/>
              </a:spcAft>
            </a:pPr>
            <a:r>
              <a:rPr lang="en-US">
                <a:solidFill>
                  <a:prstClr val="white">
                    <a:lumMod val="75000"/>
                  </a:prstClr>
                </a:solidFill>
              </a:rPr>
              <a:t>2216686</a:t>
            </a:r>
          </a:p>
        </p:txBody>
      </p:sp>
      <p:sp>
        <p:nvSpPr>
          <p:cNvPr id="4" name="Date Placeholder 3">
            <a:extLst>
              <a:ext uri="{FF2B5EF4-FFF2-40B4-BE49-F238E27FC236}">
                <a16:creationId xmlns:a16="http://schemas.microsoft.com/office/drawing/2014/main" id="{4FACE855-6B0F-4AE5-502A-C61F71F3CC02}"/>
              </a:ext>
            </a:extLst>
          </p:cNvPr>
          <p:cNvSpPr>
            <a:spLocks noGrp="1"/>
          </p:cNvSpPr>
          <p:nvPr>
            <p:ph type="dt" sz="half" idx="10"/>
          </p:nvPr>
        </p:nvSpPr>
        <p:spPr>
          <a:xfrm>
            <a:off x="8776649" y="5883275"/>
            <a:ext cx="1600200" cy="365125"/>
          </a:xfrm>
        </p:spPr>
        <p:txBody>
          <a:bodyPr>
            <a:normAutofit/>
          </a:bodyPr>
          <a:lstStyle/>
          <a:p>
            <a:pPr>
              <a:spcAft>
                <a:spcPts val="600"/>
              </a:spcAft>
            </a:pPr>
            <a:fld id="{ADAA8C51-CDC2-9D43-846B-BB2932B28910}" type="datetime1">
              <a:rPr lang="en-GB">
                <a:solidFill>
                  <a:prstClr val="white">
                    <a:lumMod val="75000"/>
                  </a:prstClr>
                </a:solidFill>
              </a:rPr>
              <a:pPr>
                <a:spcAft>
                  <a:spcPts val="600"/>
                </a:spcAft>
              </a:pPr>
              <a:t>28/11/2024</a:t>
            </a:fld>
            <a:endParaRPr lang="en-US">
              <a:solidFill>
                <a:prstClr val="white">
                  <a:lumMod val="75000"/>
                </a:prstClr>
              </a:solidFill>
            </a:endParaRPr>
          </a:p>
        </p:txBody>
      </p:sp>
      <p:sp>
        <p:nvSpPr>
          <p:cNvPr id="6" name="Slide Number Placeholder 5">
            <a:extLst>
              <a:ext uri="{FF2B5EF4-FFF2-40B4-BE49-F238E27FC236}">
                <a16:creationId xmlns:a16="http://schemas.microsoft.com/office/drawing/2014/main" id="{7CC7E785-7C46-7197-7C3F-8AC2F19E8DE5}"/>
              </a:ext>
            </a:extLst>
          </p:cNvPr>
          <p:cNvSpPr>
            <a:spLocks noGrp="1"/>
          </p:cNvSpPr>
          <p:nvPr>
            <p:ph type="sldNum" sz="quarter" idx="12"/>
          </p:nvPr>
        </p:nvSpPr>
        <p:spPr>
          <a:xfrm>
            <a:off x="10453049" y="5883275"/>
            <a:ext cx="551167" cy="365125"/>
          </a:xfrm>
        </p:spPr>
        <p:txBody>
          <a:bodyPr>
            <a:normAutofit/>
          </a:bodyPr>
          <a:lstStyle/>
          <a:p>
            <a:pPr>
              <a:spcAft>
                <a:spcPts val="600"/>
              </a:spcAft>
            </a:pPr>
            <a:fld id="{330EA680-D336-4FF7-8B7A-9848BB0A1C32}" type="slidenum">
              <a:rPr lang="en-US">
                <a:solidFill>
                  <a:prstClr val="white">
                    <a:lumMod val="75000"/>
                  </a:prstClr>
                </a:solidFill>
              </a:rPr>
              <a:pPr>
                <a:spcAft>
                  <a:spcPts val="600"/>
                </a:spcAft>
              </a:pPr>
              <a:t>16</a:t>
            </a:fld>
            <a:endParaRPr lang="en-US">
              <a:solidFill>
                <a:prstClr val="white">
                  <a:lumMod val="75000"/>
                </a:prstClr>
              </a:solidFill>
            </a:endParaRPr>
          </a:p>
        </p:txBody>
      </p:sp>
    </p:spTree>
    <p:extLst>
      <p:ext uri="{BB962C8B-B14F-4D97-AF65-F5344CB8AC3E}">
        <p14:creationId xmlns:p14="http://schemas.microsoft.com/office/powerpoint/2010/main" val="1860733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A grey room full of question marks with an opening going out">
            <a:extLst>
              <a:ext uri="{FF2B5EF4-FFF2-40B4-BE49-F238E27FC236}">
                <a16:creationId xmlns:a16="http://schemas.microsoft.com/office/drawing/2014/main" id="{45FDB91F-3400-5E71-0FF6-8F6DD914BA5E}"/>
              </a:ext>
            </a:extLst>
          </p:cNvPr>
          <p:cNvPicPr>
            <a:picLocks noChangeAspect="1"/>
          </p:cNvPicPr>
          <p:nvPr/>
        </p:nvPicPr>
        <p:blipFill rotWithShape="1">
          <a:blip r:embed="rId3"/>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C4C62EF-E266-E11A-FF88-ED2963C6D2B5}"/>
              </a:ext>
            </a:extLst>
          </p:cNvPr>
          <p:cNvSpPr>
            <a:spLocks noGrp="1"/>
          </p:cNvSpPr>
          <p:nvPr>
            <p:ph type="title"/>
          </p:nvPr>
        </p:nvSpPr>
        <p:spPr>
          <a:xfrm>
            <a:off x="1751012" y="2007703"/>
            <a:ext cx="8676222" cy="1802297"/>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Questions and Discussion</a:t>
            </a:r>
          </a:p>
        </p:txBody>
      </p:sp>
      <p:sp>
        <p:nvSpPr>
          <p:cNvPr id="4" name="Date Placeholder 3">
            <a:extLst>
              <a:ext uri="{FF2B5EF4-FFF2-40B4-BE49-F238E27FC236}">
                <a16:creationId xmlns:a16="http://schemas.microsoft.com/office/drawing/2014/main" id="{919540D0-003F-6C4B-6FD9-9154AEF5974E}"/>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ADAA8C51-CDC2-9D43-846B-BB2932B28910}" type="datetime1">
              <a:rPr lang="en-US">
                <a:solidFill>
                  <a:srgbClr val="FFFFFF"/>
                </a:solidFill>
              </a:rPr>
              <a:pPr defTabSz="914400">
                <a:spcAft>
                  <a:spcPts val="600"/>
                </a:spcAft>
              </a:pPr>
              <a:t>11/28/2024</a:t>
            </a:fld>
            <a:endParaRPr lang="en-US">
              <a:solidFill>
                <a:srgbClr val="FFFFFF"/>
              </a:solidFill>
            </a:endParaRPr>
          </a:p>
        </p:txBody>
      </p:sp>
      <p:sp>
        <p:nvSpPr>
          <p:cNvPr id="5" name="Footer Placeholder 4">
            <a:extLst>
              <a:ext uri="{FF2B5EF4-FFF2-40B4-BE49-F238E27FC236}">
                <a16:creationId xmlns:a16="http://schemas.microsoft.com/office/drawing/2014/main" id="{6D74DBE9-71B5-9A1C-8057-78905685FBFF}"/>
              </a:ext>
            </a:extLst>
          </p:cNvPr>
          <p:cNvSpPr>
            <a:spLocks noGrp="1"/>
          </p:cNvSpPr>
          <p:nvPr>
            <p:ph type="ftr" sz="quarter" idx="11"/>
          </p:nvPr>
        </p:nvSpPr>
        <p:spPr/>
        <p:txBody>
          <a:bodyPr vert="horz" lIns="91440" tIns="45720" rIns="91440" bIns="45720" rtlCol="0" anchor="ctr">
            <a:normAutofit/>
          </a:bodyPr>
          <a:lstStyle/>
          <a:p>
            <a:pPr defTabSz="914400">
              <a:spcAft>
                <a:spcPts val="600"/>
              </a:spcAft>
            </a:pPr>
            <a:r>
              <a:rPr lang="en-US" b="1" i="0" kern="1200">
                <a:solidFill>
                  <a:srgbClr val="FFFFFF"/>
                </a:solidFill>
                <a:effectLst>
                  <a:outerShdw blurRad="50800" dist="38100" dir="2700000" algn="tl" rotWithShape="0">
                    <a:srgbClr val="000000">
                      <a:alpha val="43000"/>
                    </a:srgbClr>
                  </a:outerShdw>
                </a:effectLst>
                <a:latin typeface="+mn-lt"/>
                <a:ea typeface="+mn-ea"/>
                <a:cs typeface="+mn-cs"/>
              </a:rPr>
              <a:t>2216686</a:t>
            </a:r>
          </a:p>
        </p:txBody>
      </p:sp>
      <p:sp>
        <p:nvSpPr>
          <p:cNvPr id="6" name="Slide Number Placeholder 5">
            <a:extLst>
              <a:ext uri="{FF2B5EF4-FFF2-40B4-BE49-F238E27FC236}">
                <a16:creationId xmlns:a16="http://schemas.microsoft.com/office/drawing/2014/main" id="{2F3F02AB-DA1F-797D-4A57-CE746F1F76FE}"/>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330EA680-D336-4FF7-8B7A-9848BB0A1C32}" type="slidenum">
              <a:rPr lang="en-US">
                <a:solidFill>
                  <a:srgbClr val="FFFFFF"/>
                </a:solidFill>
              </a:rPr>
              <a:pPr defTabSz="914400">
                <a:spcAft>
                  <a:spcPts val="600"/>
                </a:spcAft>
              </a:pPr>
              <a:t>17</a:t>
            </a:fld>
            <a:endParaRPr lang="en-US">
              <a:solidFill>
                <a:srgbClr val="FFFFFF"/>
              </a:solidFill>
            </a:endParaRPr>
          </a:p>
        </p:txBody>
      </p:sp>
    </p:spTree>
    <p:extLst>
      <p:ext uri="{BB962C8B-B14F-4D97-AF65-F5344CB8AC3E}">
        <p14:creationId xmlns:p14="http://schemas.microsoft.com/office/powerpoint/2010/main" val="60568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A pen and a book&#10;&#10;Description automatically generated">
            <a:extLst>
              <a:ext uri="{FF2B5EF4-FFF2-40B4-BE49-F238E27FC236}">
                <a16:creationId xmlns:a16="http://schemas.microsoft.com/office/drawing/2014/main" id="{14FA8483-380F-794E-9453-0429E8E001D9}"/>
              </a:ext>
            </a:extLst>
          </p:cNvPr>
          <p:cNvPicPr>
            <a:picLocks noChangeAspect="1"/>
          </p:cNvPicPr>
          <p:nvPr/>
        </p:nvPicPr>
        <p:blipFill rotWithShape="1">
          <a:blip r:embed="rId4">
            <a:alphaModFix amt="1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EFF30BF6-170F-54D2-9E15-A45FB7EA2748}"/>
              </a:ext>
            </a:extLst>
          </p:cNvPr>
          <p:cNvSpPr>
            <a:spLocks noGrp="1"/>
          </p:cNvSpPr>
          <p:nvPr>
            <p:ph type="title"/>
          </p:nvPr>
        </p:nvSpPr>
        <p:spPr>
          <a:xfrm>
            <a:off x="1141413" y="609600"/>
            <a:ext cx="9905998" cy="756213"/>
          </a:xfrm>
        </p:spPr>
        <p:txBody>
          <a:bodyPr>
            <a:normAutofit/>
          </a:bodyPr>
          <a:lstStyle/>
          <a:p>
            <a:r>
              <a:rPr lang="en-US" dirty="0"/>
              <a:t>Outline</a:t>
            </a:r>
          </a:p>
        </p:txBody>
      </p:sp>
      <p:sp>
        <p:nvSpPr>
          <p:cNvPr id="3" name="Content Placeholder 2">
            <a:extLst>
              <a:ext uri="{FF2B5EF4-FFF2-40B4-BE49-F238E27FC236}">
                <a16:creationId xmlns:a16="http://schemas.microsoft.com/office/drawing/2014/main" id="{C73703D9-9BFA-C76C-611C-52EE5B335417}"/>
              </a:ext>
            </a:extLst>
          </p:cNvPr>
          <p:cNvSpPr>
            <a:spLocks noGrp="1"/>
          </p:cNvSpPr>
          <p:nvPr>
            <p:ph idx="1"/>
          </p:nvPr>
        </p:nvSpPr>
        <p:spPr>
          <a:xfrm>
            <a:off x="1141413" y="1643605"/>
            <a:ext cx="9905998" cy="4147595"/>
          </a:xfrm>
        </p:spPr>
        <p:txBody>
          <a:bodyPr vert="horz" lIns="91440" tIns="45720" rIns="91440" bIns="45720" rtlCol="0">
            <a:normAutofit/>
          </a:bodyPr>
          <a:lstStyle/>
          <a:p>
            <a:pPr algn="just">
              <a:lnSpc>
                <a:spcPct val="90000"/>
              </a:lnSpc>
              <a:buFont typeface="Wingdings" pitchFamily="2" charset="2"/>
              <a:buChar char="v"/>
            </a:pPr>
            <a:r>
              <a:rPr lang="en-US" sz="1400" b="1" dirty="0"/>
              <a:t>Introduction</a:t>
            </a:r>
          </a:p>
          <a:p>
            <a:pPr algn="just">
              <a:lnSpc>
                <a:spcPct val="90000"/>
              </a:lnSpc>
              <a:buFont typeface="Wingdings" pitchFamily="2" charset="2"/>
              <a:buChar char="v"/>
            </a:pPr>
            <a:r>
              <a:rPr lang="en-US" sz="1400" b="1" dirty="0"/>
              <a:t>Objectives </a:t>
            </a:r>
          </a:p>
          <a:p>
            <a:pPr algn="just">
              <a:lnSpc>
                <a:spcPct val="90000"/>
              </a:lnSpc>
              <a:buFont typeface="Wingdings" pitchFamily="2" charset="2"/>
              <a:buChar char="v"/>
            </a:pPr>
            <a:r>
              <a:rPr lang="en-US" sz="1400" b="1" dirty="0"/>
              <a:t>Project Scope</a:t>
            </a:r>
          </a:p>
          <a:p>
            <a:pPr algn="just">
              <a:lnSpc>
                <a:spcPct val="90000"/>
              </a:lnSpc>
              <a:buFont typeface="Wingdings" pitchFamily="2" charset="2"/>
              <a:buChar char="v"/>
            </a:pPr>
            <a:r>
              <a:rPr lang="en-US" sz="1400" b="1" dirty="0"/>
              <a:t>Methodologies </a:t>
            </a:r>
          </a:p>
          <a:p>
            <a:pPr algn="just">
              <a:lnSpc>
                <a:spcPct val="90000"/>
              </a:lnSpc>
              <a:buFont typeface="Wingdings" pitchFamily="2" charset="2"/>
              <a:buChar char="v"/>
            </a:pPr>
            <a:r>
              <a:rPr lang="en-US" sz="1400" b="1" dirty="0"/>
              <a:t>Tools and Technology </a:t>
            </a:r>
          </a:p>
          <a:p>
            <a:pPr algn="just">
              <a:lnSpc>
                <a:spcPct val="90000"/>
              </a:lnSpc>
              <a:buFont typeface="Wingdings" pitchFamily="2" charset="2"/>
              <a:buChar char="v"/>
            </a:pPr>
            <a:r>
              <a:rPr lang="en-US" sz="1400" b="1" dirty="0"/>
              <a:t>Best Practices </a:t>
            </a:r>
          </a:p>
          <a:p>
            <a:pPr algn="just">
              <a:lnSpc>
                <a:spcPct val="90000"/>
              </a:lnSpc>
              <a:buFont typeface="Wingdings" pitchFamily="2" charset="2"/>
              <a:buChar char="v"/>
            </a:pPr>
            <a:r>
              <a:rPr lang="en-US" sz="1400" b="1" dirty="0"/>
              <a:t>Challenges </a:t>
            </a:r>
          </a:p>
          <a:p>
            <a:pPr algn="just">
              <a:lnSpc>
                <a:spcPct val="90000"/>
              </a:lnSpc>
              <a:buFont typeface="Wingdings" pitchFamily="2" charset="2"/>
              <a:buChar char="v"/>
            </a:pPr>
            <a:r>
              <a:rPr lang="en-US" sz="1400" b="1" dirty="0"/>
              <a:t>Risk Assessment </a:t>
            </a:r>
          </a:p>
          <a:p>
            <a:pPr algn="just">
              <a:lnSpc>
                <a:spcPct val="90000"/>
              </a:lnSpc>
              <a:buFont typeface="Wingdings" pitchFamily="2" charset="2"/>
              <a:buChar char="v"/>
            </a:pPr>
            <a:r>
              <a:rPr lang="en-US" sz="1400" b="1" dirty="0"/>
              <a:t>Timeline </a:t>
            </a:r>
          </a:p>
          <a:p>
            <a:pPr algn="just">
              <a:lnSpc>
                <a:spcPct val="90000"/>
              </a:lnSpc>
              <a:buFont typeface="Wingdings" pitchFamily="2" charset="2"/>
              <a:buChar char="v"/>
            </a:pPr>
            <a:r>
              <a:rPr lang="en-US" sz="1400" b="1" dirty="0"/>
              <a:t>Conclusion </a:t>
            </a:r>
          </a:p>
          <a:p>
            <a:pPr algn="just">
              <a:lnSpc>
                <a:spcPct val="90000"/>
              </a:lnSpc>
              <a:buFont typeface="Wingdings" pitchFamily="2" charset="2"/>
              <a:buChar char="v"/>
            </a:pPr>
            <a:r>
              <a:rPr lang="en-US" sz="1400" b="1" dirty="0"/>
              <a:t>Questions and Discussion </a:t>
            </a:r>
          </a:p>
        </p:txBody>
      </p:sp>
      <p:sp>
        <p:nvSpPr>
          <p:cNvPr id="5" name="Footer Placeholder 4">
            <a:extLst>
              <a:ext uri="{FF2B5EF4-FFF2-40B4-BE49-F238E27FC236}">
                <a16:creationId xmlns:a16="http://schemas.microsoft.com/office/drawing/2014/main" id="{5BAC37FB-5919-A2E0-1EAA-7355F2B1E6B7}"/>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solidFill>
                  <a:prstClr val="white">
                    <a:lumMod val="75000"/>
                  </a:prstClr>
                </a:solidFill>
              </a:rPr>
              <a:t>2216686</a:t>
            </a:r>
          </a:p>
        </p:txBody>
      </p:sp>
      <p:sp>
        <p:nvSpPr>
          <p:cNvPr id="4" name="Date Placeholder 3">
            <a:extLst>
              <a:ext uri="{FF2B5EF4-FFF2-40B4-BE49-F238E27FC236}">
                <a16:creationId xmlns:a16="http://schemas.microsoft.com/office/drawing/2014/main" id="{17DD2133-3AE7-455D-57BF-B92A9879EBAE}"/>
              </a:ext>
            </a:extLst>
          </p:cNvPr>
          <p:cNvSpPr>
            <a:spLocks noGrp="1"/>
          </p:cNvSpPr>
          <p:nvPr>
            <p:ph type="dt" sz="half" idx="10"/>
          </p:nvPr>
        </p:nvSpPr>
        <p:spPr>
          <a:xfrm>
            <a:off x="8837612" y="5883275"/>
            <a:ext cx="1600200" cy="365125"/>
          </a:xfrm>
        </p:spPr>
        <p:txBody>
          <a:bodyPr>
            <a:normAutofit/>
          </a:bodyPr>
          <a:lstStyle/>
          <a:p>
            <a:pPr>
              <a:spcAft>
                <a:spcPts val="600"/>
              </a:spcAft>
            </a:pPr>
            <a:fld id="{25F0F7D9-EAF3-424F-8DCE-B51F5F5EC772}" type="datetime1">
              <a:rPr lang="en-GB">
                <a:solidFill>
                  <a:prstClr val="white">
                    <a:lumMod val="75000"/>
                  </a:prstClr>
                </a:solidFill>
              </a:rPr>
              <a:pPr>
                <a:spcAft>
                  <a:spcPts val="600"/>
                </a:spcAft>
              </a:pPr>
              <a:t>28/11/2024</a:t>
            </a:fld>
            <a:endParaRPr lang="en-US">
              <a:solidFill>
                <a:prstClr val="white">
                  <a:lumMod val="75000"/>
                </a:prstClr>
              </a:solidFill>
            </a:endParaRPr>
          </a:p>
        </p:txBody>
      </p:sp>
      <p:sp>
        <p:nvSpPr>
          <p:cNvPr id="6" name="Slide Number Placeholder 5">
            <a:extLst>
              <a:ext uri="{FF2B5EF4-FFF2-40B4-BE49-F238E27FC236}">
                <a16:creationId xmlns:a16="http://schemas.microsoft.com/office/drawing/2014/main" id="{E6AC8E40-5090-CC5A-CEDB-F0896ADD41DB}"/>
              </a:ext>
            </a:extLst>
          </p:cNvPr>
          <p:cNvSpPr>
            <a:spLocks noGrp="1"/>
          </p:cNvSpPr>
          <p:nvPr>
            <p:ph type="sldNum" sz="quarter" idx="12"/>
          </p:nvPr>
        </p:nvSpPr>
        <p:spPr>
          <a:xfrm>
            <a:off x="10514012" y="5883275"/>
            <a:ext cx="551167" cy="365125"/>
          </a:xfrm>
        </p:spPr>
        <p:txBody>
          <a:bodyPr>
            <a:normAutofit/>
          </a:bodyPr>
          <a:lstStyle/>
          <a:p>
            <a:pPr>
              <a:spcAft>
                <a:spcPts val="600"/>
              </a:spcAft>
            </a:pPr>
            <a:fld id="{330EA680-D336-4FF7-8B7A-9848BB0A1C32}" type="slidenum">
              <a:rPr lang="en-US">
                <a:solidFill>
                  <a:prstClr val="white">
                    <a:lumMod val="75000"/>
                  </a:prstClr>
                </a:solidFill>
              </a:rPr>
              <a:pPr>
                <a:spcAft>
                  <a:spcPts val="600"/>
                </a:spcAft>
              </a:pPr>
              <a:t>2</a:t>
            </a:fld>
            <a:endParaRPr lang="en-US">
              <a:solidFill>
                <a:prstClr val="white">
                  <a:lumMod val="75000"/>
                </a:prstClr>
              </a:solidFill>
            </a:endParaRPr>
          </a:p>
        </p:txBody>
      </p:sp>
    </p:spTree>
    <p:extLst>
      <p:ext uri="{BB962C8B-B14F-4D97-AF65-F5344CB8AC3E}">
        <p14:creationId xmlns:p14="http://schemas.microsoft.com/office/powerpoint/2010/main" val="1580606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Padlock on computer motherboard">
            <a:extLst>
              <a:ext uri="{FF2B5EF4-FFF2-40B4-BE49-F238E27FC236}">
                <a16:creationId xmlns:a16="http://schemas.microsoft.com/office/drawing/2014/main" id="{D457CB2E-DF8E-88FA-28D7-7BE11DE5CB4D}"/>
              </a:ext>
            </a:extLst>
          </p:cNvPr>
          <p:cNvPicPr>
            <a:picLocks noChangeAspect="1"/>
          </p:cNvPicPr>
          <p:nvPr/>
        </p:nvPicPr>
        <p:blipFill rotWithShape="1">
          <a:blip r:embed="rId3">
            <a:alphaModFix amt="1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82AFE31A-7F7E-05C7-BBF5-B7B22105C8D2}"/>
              </a:ext>
            </a:extLst>
          </p:cNvPr>
          <p:cNvSpPr>
            <a:spLocks noGrp="1"/>
          </p:cNvSpPr>
          <p:nvPr>
            <p:ph type="title"/>
          </p:nvPr>
        </p:nvSpPr>
        <p:spPr/>
        <p:txBody>
          <a:bodyPr>
            <a:normAutofit/>
          </a:bodyPr>
          <a:lstStyle/>
          <a:p>
            <a:r>
              <a:rPr lang="en-US"/>
              <a:t>Introduction</a:t>
            </a:r>
          </a:p>
        </p:txBody>
      </p:sp>
      <p:sp>
        <p:nvSpPr>
          <p:cNvPr id="3" name="Content Placeholder 2">
            <a:extLst>
              <a:ext uri="{FF2B5EF4-FFF2-40B4-BE49-F238E27FC236}">
                <a16:creationId xmlns:a16="http://schemas.microsoft.com/office/drawing/2014/main" id="{A05FFECF-0BBA-330C-3CE3-AD31368EA942}"/>
              </a:ext>
            </a:extLst>
          </p:cNvPr>
          <p:cNvSpPr>
            <a:spLocks noGrp="1"/>
          </p:cNvSpPr>
          <p:nvPr>
            <p:ph idx="1"/>
          </p:nvPr>
        </p:nvSpPr>
        <p:spPr/>
        <p:txBody>
          <a:bodyPr vert="horz" lIns="91440" tIns="45720" rIns="91440" bIns="45720" rtlCol="0">
            <a:normAutofit/>
          </a:bodyPr>
          <a:lstStyle/>
          <a:p>
            <a:pPr marL="0" indent="0">
              <a:lnSpc>
                <a:spcPct val="90000"/>
              </a:lnSpc>
              <a:buNone/>
            </a:pPr>
            <a:r>
              <a:rPr lang="en-GB"/>
              <a:t>Automobile manufacturers are increasingly focusing their efforts on developing and producing electric vehicles. These developments are based on software contained in Electronic Control Units (ECUs), which act as the primary control centre for all vehicle systems. The Control Area Network (CAN) is a key serial communication protocol that allows for effective, real-time distribution control of ECUs in vehicles. As modern autos rely more on computer systems and communication, safeguarding their security from potential cyber-attacks becomes more critical. To address this issue, this project will focus on building an automated penetration and fuzzing technique on ECUs utilising a PyCAN to find possible security weaknesses, as well as devising and executing corrective steps for any vulnerabilities discovered.</a:t>
            </a:r>
            <a:endParaRPr lang="en-US"/>
          </a:p>
        </p:txBody>
      </p:sp>
      <p:sp>
        <p:nvSpPr>
          <p:cNvPr id="4" name="Date Placeholder 3">
            <a:extLst>
              <a:ext uri="{FF2B5EF4-FFF2-40B4-BE49-F238E27FC236}">
                <a16:creationId xmlns:a16="http://schemas.microsoft.com/office/drawing/2014/main" id="{608C2452-7C6B-1CB2-D981-297789EAB588}"/>
              </a:ext>
            </a:extLst>
          </p:cNvPr>
          <p:cNvSpPr>
            <a:spLocks noGrp="1"/>
          </p:cNvSpPr>
          <p:nvPr>
            <p:ph type="dt" sz="half" idx="10"/>
          </p:nvPr>
        </p:nvSpPr>
        <p:spPr/>
        <p:txBody>
          <a:bodyPr>
            <a:normAutofit/>
          </a:bodyPr>
          <a:lstStyle/>
          <a:p>
            <a:pPr>
              <a:spcAft>
                <a:spcPts val="600"/>
              </a:spcAft>
            </a:pPr>
            <a:fld id="{635DAFD4-B701-7B42-A428-5D15DE17B982}" type="datetime1">
              <a:rPr lang="en-GB">
                <a:solidFill>
                  <a:prstClr val="white">
                    <a:lumMod val="75000"/>
                  </a:prstClr>
                </a:solidFill>
              </a:rPr>
              <a:pPr>
                <a:spcAft>
                  <a:spcPts val="600"/>
                </a:spcAft>
              </a:pPr>
              <a:t>28/11/2024</a:t>
            </a:fld>
            <a:endParaRPr lang="en-US">
              <a:solidFill>
                <a:prstClr val="white">
                  <a:lumMod val="75000"/>
                </a:prstClr>
              </a:solidFill>
            </a:endParaRPr>
          </a:p>
        </p:txBody>
      </p:sp>
      <p:sp>
        <p:nvSpPr>
          <p:cNvPr id="5" name="Footer Placeholder 4">
            <a:extLst>
              <a:ext uri="{FF2B5EF4-FFF2-40B4-BE49-F238E27FC236}">
                <a16:creationId xmlns:a16="http://schemas.microsoft.com/office/drawing/2014/main" id="{39D3C1AF-D5FA-9BE4-7D10-040C5616DB71}"/>
              </a:ext>
            </a:extLst>
          </p:cNvPr>
          <p:cNvSpPr>
            <a:spLocks noGrp="1"/>
          </p:cNvSpPr>
          <p:nvPr>
            <p:ph type="ftr" sz="quarter" idx="11"/>
          </p:nvPr>
        </p:nvSpPr>
        <p:spPr/>
        <p:txBody>
          <a:bodyPr>
            <a:normAutofit/>
          </a:bodyPr>
          <a:lstStyle/>
          <a:p>
            <a:pPr>
              <a:spcAft>
                <a:spcPts val="600"/>
              </a:spcAft>
            </a:pPr>
            <a:r>
              <a:rPr lang="en-US">
                <a:solidFill>
                  <a:prstClr val="white">
                    <a:lumMod val="75000"/>
                  </a:prstClr>
                </a:solidFill>
              </a:rPr>
              <a:t>2216686</a:t>
            </a:r>
          </a:p>
        </p:txBody>
      </p:sp>
      <p:sp>
        <p:nvSpPr>
          <p:cNvPr id="6" name="Slide Number Placeholder 5">
            <a:extLst>
              <a:ext uri="{FF2B5EF4-FFF2-40B4-BE49-F238E27FC236}">
                <a16:creationId xmlns:a16="http://schemas.microsoft.com/office/drawing/2014/main" id="{0B78DB4A-D859-4A88-9BED-DF5662D3BF32}"/>
              </a:ext>
            </a:extLst>
          </p:cNvPr>
          <p:cNvSpPr>
            <a:spLocks noGrp="1"/>
          </p:cNvSpPr>
          <p:nvPr>
            <p:ph type="sldNum" sz="quarter" idx="12"/>
          </p:nvPr>
        </p:nvSpPr>
        <p:spPr/>
        <p:txBody>
          <a:bodyPr>
            <a:normAutofit/>
          </a:bodyPr>
          <a:lstStyle/>
          <a:p>
            <a:pPr>
              <a:spcAft>
                <a:spcPts val="600"/>
              </a:spcAft>
            </a:pPr>
            <a:fld id="{330EA680-D336-4FF7-8B7A-9848BB0A1C32}" type="slidenum">
              <a:rPr lang="en-US">
                <a:solidFill>
                  <a:prstClr val="white">
                    <a:lumMod val="75000"/>
                  </a:prstClr>
                </a:solidFill>
              </a:rPr>
              <a:pPr>
                <a:spcAft>
                  <a:spcPts val="600"/>
                </a:spcAft>
              </a:pPr>
              <a:t>3</a:t>
            </a:fld>
            <a:endParaRPr lang="en-US">
              <a:solidFill>
                <a:prstClr val="white">
                  <a:lumMod val="75000"/>
                </a:prstClr>
              </a:solidFill>
            </a:endParaRPr>
          </a:p>
        </p:txBody>
      </p:sp>
    </p:spTree>
    <p:extLst>
      <p:ext uri="{BB962C8B-B14F-4D97-AF65-F5344CB8AC3E}">
        <p14:creationId xmlns:p14="http://schemas.microsoft.com/office/powerpoint/2010/main" val="546463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2DEEF-FC0F-DCD2-114C-6BA16460BB6B}"/>
              </a:ext>
            </a:extLst>
          </p:cNvPr>
          <p:cNvSpPr>
            <a:spLocks noGrp="1"/>
          </p:cNvSpPr>
          <p:nvPr>
            <p:ph type="title"/>
          </p:nvPr>
        </p:nvSpPr>
        <p:spPr>
          <a:xfrm>
            <a:off x="974179" y="714375"/>
            <a:ext cx="3332955" cy="5076826"/>
          </a:xfrm>
        </p:spPr>
        <p:txBody>
          <a:bodyPr anchor="ctr">
            <a:normAutofit/>
          </a:bodyPr>
          <a:lstStyle/>
          <a:p>
            <a:r>
              <a:rPr lang="en-US" sz="3700"/>
              <a:t>Objectives</a:t>
            </a:r>
          </a:p>
        </p:txBody>
      </p:sp>
      <p:sp>
        <p:nvSpPr>
          <p:cNvPr id="5" name="Footer Placeholder 4">
            <a:extLst>
              <a:ext uri="{FF2B5EF4-FFF2-40B4-BE49-F238E27FC236}">
                <a16:creationId xmlns:a16="http://schemas.microsoft.com/office/drawing/2014/main" id="{1F98A21F-D3F5-C428-6A58-D059EF224F43}"/>
              </a:ext>
            </a:extLst>
          </p:cNvPr>
          <p:cNvSpPr>
            <a:spLocks noGrp="1"/>
          </p:cNvSpPr>
          <p:nvPr>
            <p:ph type="ftr" sz="quarter" idx="11"/>
          </p:nvPr>
        </p:nvSpPr>
        <p:spPr>
          <a:xfrm>
            <a:off x="974178" y="5883275"/>
            <a:ext cx="3383280" cy="365125"/>
          </a:xfrm>
        </p:spPr>
        <p:txBody>
          <a:bodyPr>
            <a:normAutofit/>
          </a:bodyPr>
          <a:lstStyle/>
          <a:p>
            <a:pPr>
              <a:spcAft>
                <a:spcPts val="600"/>
              </a:spcAft>
            </a:pPr>
            <a:r>
              <a:rPr lang="en-US"/>
              <a:t>2216686</a:t>
            </a:r>
          </a:p>
        </p:txBody>
      </p:sp>
      <p:sp>
        <p:nvSpPr>
          <p:cNvPr id="22" name="Rectangle 21">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5" name="Straight Connector 24">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D681BA51-5194-2AE7-4CDC-69B7531B2EFD}"/>
              </a:ext>
            </a:extLst>
          </p:cNvPr>
          <p:cNvSpPr>
            <a:spLocks noGrp="1"/>
          </p:cNvSpPr>
          <p:nvPr>
            <p:ph idx="1"/>
          </p:nvPr>
        </p:nvSpPr>
        <p:spPr>
          <a:xfrm>
            <a:off x="4973046" y="714375"/>
            <a:ext cx="6253751" cy="5076825"/>
          </a:xfrm>
        </p:spPr>
        <p:txBody>
          <a:bodyPr vert="horz" lIns="91440" tIns="45720" rIns="91440" bIns="45720" rtlCol="0">
            <a:normAutofit/>
          </a:bodyPr>
          <a:lstStyle/>
          <a:p>
            <a:pPr marL="0" indent="0">
              <a:buNone/>
            </a:pPr>
            <a:r>
              <a:rPr lang="en-GB" dirty="0">
                <a:solidFill>
                  <a:schemeClr val="tx1"/>
                </a:solidFill>
                <a:effectLst/>
              </a:rPr>
              <a:t>The primary objective is to use </a:t>
            </a:r>
            <a:r>
              <a:rPr lang="en-GB" dirty="0" err="1">
                <a:solidFill>
                  <a:schemeClr val="tx1"/>
                </a:solidFill>
                <a:effectLst/>
              </a:rPr>
              <a:t>PyCAN</a:t>
            </a:r>
            <a:r>
              <a:rPr lang="en-GB" dirty="0">
                <a:solidFill>
                  <a:schemeClr val="tx1"/>
                </a:solidFill>
                <a:effectLst/>
              </a:rPr>
              <a:t> to create a penetration testing framework for automobile ECUs to identify vulnerabilities in communication protocols and potential security flaws.</a:t>
            </a:r>
          </a:p>
          <a:p>
            <a:pPr marL="0" indent="0">
              <a:buNone/>
            </a:pPr>
            <a:r>
              <a:rPr lang="en-GB" dirty="0">
                <a:solidFill>
                  <a:schemeClr val="tx1"/>
                </a:solidFill>
                <a:effectLst/>
              </a:rPr>
              <a:t>Research Questions:</a:t>
            </a:r>
          </a:p>
          <a:p>
            <a:r>
              <a:rPr lang="en-GB" dirty="0">
                <a:solidFill>
                  <a:schemeClr val="tx1"/>
                </a:solidFill>
                <a:effectLst/>
              </a:rPr>
              <a:t> RQ1: What are the current vulnerabilities in automobile ECU communication protocols? </a:t>
            </a:r>
          </a:p>
          <a:p>
            <a:r>
              <a:rPr lang="en-GB" dirty="0">
                <a:solidFill>
                  <a:schemeClr val="tx1"/>
                </a:solidFill>
                <a:effectLst/>
              </a:rPr>
              <a:t>RQ2: What are the implications of exploiting these vulnerabilities for automotive system safety and functionality? </a:t>
            </a:r>
          </a:p>
          <a:p>
            <a:r>
              <a:rPr lang="en-GB" dirty="0">
                <a:solidFill>
                  <a:schemeClr val="tx1"/>
                </a:solidFill>
                <a:effectLst/>
              </a:rPr>
              <a:t>RQ3: What mitigation techniques may be used to protect automobile ECUs from these vulnerabilities? </a:t>
            </a:r>
          </a:p>
        </p:txBody>
      </p:sp>
      <p:sp>
        <p:nvSpPr>
          <p:cNvPr id="4" name="Date Placeholder 3">
            <a:extLst>
              <a:ext uri="{FF2B5EF4-FFF2-40B4-BE49-F238E27FC236}">
                <a16:creationId xmlns:a16="http://schemas.microsoft.com/office/drawing/2014/main" id="{B78A1771-262B-CBCD-902B-71C1188D77F4}"/>
              </a:ext>
            </a:extLst>
          </p:cNvPr>
          <p:cNvSpPr>
            <a:spLocks noGrp="1"/>
          </p:cNvSpPr>
          <p:nvPr>
            <p:ph type="dt" sz="half" idx="10"/>
          </p:nvPr>
        </p:nvSpPr>
        <p:spPr>
          <a:xfrm>
            <a:off x="7705493" y="5883275"/>
            <a:ext cx="2732319" cy="365125"/>
          </a:xfrm>
        </p:spPr>
        <p:txBody>
          <a:bodyPr>
            <a:normAutofit/>
          </a:bodyPr>
          <a:lstStyle/>
          <a:p>
            <a:pPr>
              <a:spcAft>
                <a:spcPts val="600"/>
              </a:spcAft>
            </a:pPr>
            <a:fld id="{CA5EE1BF-0BA5-BE4E-8330-9F0A04B8A3D1}" type="datetime1">
              <a:rPr lang="en-GB" smtClean="0">
                <a:solidFill>
                  <a:schemeClr val="tx1">
                    <a:lumMod val="85000"/>
                  </a:schemeClr>
                </a:solidFill>
              </a:rPr>
              <a:pPr>
                <a:spcAft>
                  <a:spcPts val="600"/>
                </a:spcAft>
              </a:pPr>
              <a:t>28/11/2024</a:t>
            </a:fld>
            <a:endParaRPr lang="en-US">
              <a:solidFill>
                <a:schemeClr val="tx1">
                  <a:lumMod val="85000"/>
                </a:schemeClr>
              </a:solidFill>
            </a:endParaRPr>
          </a:p>
        </p:txBody>
      </p:sp>
      <p:sp>
        <p:nvSpPr>
          <p:cNvPr id="6" name="Slide Number Placeholder 5">
            <a:extLst>
              <a:ext uri="{FF2B5EF4-FFF2-40B4-BE49-F238E27FC236}">
                <a16:creationId xmlns:a16="http://schemas.microsoft.com/office/drawing/2014/main" id="{3E0FBADE-21B4-A468-658A-02344B05CD45}"/>
              </a:ext>
            </a:extLst>
          </p:cNvPr>
          <p:cNvSpPr>
            <a:spLocks noGrp="1"/>
          </p:cNvSpPr>
          <p:nvPr>
            <p:ph type="sldNum" sz="quarter" idx="12"/>
          </p:nvPr>
        </p:nvSpPr>
        <p:spPr>
          <a:xfrm>
            <a:off x="10514012" y="5883275"/>
            <a:ext cx="565789" cy="365125"/>
          </a:xfrm>
        </p:spPr>
        <p:txBody>
          <a:bodyPr>
            <a:normAutofit/>
          </a:bodyPr>
          <a:lstStyle/>
          <a:p>
            <a:pPr>
              <a:spcAft>
                <a:spcPts val="600"/>
              </a:spcAft>
            </a:pPr>
            <a:fld id="{330EA680-D336-4FF7-8B7A-9848BB0A1C32}" type="slidenum">
              <a:rPr lang="en-US" smtClean="0">
                <a:solidFill>
                  <a:schemeClr val="tx1">
                    <a:lumMod val="85000"/>
                  </a:schemeClr>
                </a:solidFill>
              </a:rPr>
              <a:pPr>
                <a:spcAft>
                  <a:spcPts val="600"/>
                </a:spcAft>
              </a:pPr>
              <a:t>4</a:t>
            </a:fld>
            <a:endParaRPr lang="en-US">
              <a:solidFill>
                <a:schemeClr val="tx1">
                  <a:lumMod val="85000"/>
                </a:schemeClr>
              </a:solidFill>
            </a:endParaRPr>
          </a:p>
        </p:txBody>
      </p:sp>
    </p:spTree>
    <p:extLst>
      <p:ext uri="{BB962C8B-B14F-4D97-AF65-F5344CB8AC3E}">
        <p14:creationId xmlns:p14="http://schemas.microsoft.com/office/powerpoint/2010/main" val="1633403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D0AA8-FA9B-8FCE-B242-DDBE47A87D2D}"/>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Potential Attacks</a:t>
            </a:r>
          </a:p>
        </p:txBody>
      </p:sp>
      <p:sp>
        <p:nvSpPr>
          <p:cNvPr id="6" name="Footer Placeholder 5">
            <a:extLst>
              <a:ext uri="{FF2B5EF4-FFF2-40B4-BE49-F238E27FC236}">
                <a16:creationId xmlns:a16="http://schemas.microsoft.com/office/drawing/2014/main" id="{E9FAE94D-308B-3A66-370C-2CB356B34D5D}"/>
              </a:ext>
            </a:extLst>
          </p:cNvPr>
          <p:cNvSpPr>
            <a:spLocks noGrp="1"/>
          </p:cNvSpPr>
          <p:nvPr>
            <p:ph type="ftr" sz="quarter" idx="11"/>
          </p:nvPr>
        </p:nvSpPr>
        <p:spPr>
          <a:xfrm>
            <a:off x="1141412" y="6217920"/>
            <a:ext cx="7543800" cy="365125"/>
          </a:xfrm>
        </p:spPr>
        <p:txBody>
          <a:bodyPr vert="horz" lIns="91440" tIns="45720" rIns="91440" bIns="45720" rtlCol="0" anchor="ctr">
            <a:normAutofit/>
          </a:bodyPr>
          <a:lstStyle/>
          <a:p>
            <a:pPr defTabSz="914400">
              <a:spcAft>
                <a:spcPts val="600"/>
              </a:spcAft>
            </a:pPr>
            <a:r>
              <a:rPr lang="en-US"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2216686</a:t>
            </a:r>
          </a:p>
        </p:txBody>
      </p:sp>
      <p:pic>
        <p:nvPicPr>
          <p:cNvPr id="8" name="Content Placeholder 3" descr="A diagram of a car with text and symbols&#10;&#10;Description automatically generated">
            <a:extLst>
              <a:ext uri="{FF2B5EF4-FFF2-40B4-BE49-F238E27FC236}">
                <a16:creationId xmlns:a16="http://schemas.microsoft.com/office/drawing/2014/main" id="{E96C6DF9-700A-D847-F313-B05C3F226AFD}"/>
              </a:ext>
            </a:extLst>
          </p:cNvPr>
          <p:cNvPicPr>
            <a:picLocks noGrp="1" noChangeAspect="1"/>
          </p:cNvPicPr>
          <p:nvPr>
            <p:ph idx="1"/>
          </p:nvPr>
        </p:nvPicPr>
        <p:blipFill rotWithShape="1">
          <a:blip r:embed="rId4"/>
          <a:stretch/>
        </p:blipFill>
        <p:spPr>
          <a:xfrm>
            <a:off x="636915" y="1347501"/>
            <a:ext cx="6915663" cy="416668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Date Placeholder 4">
            <a:extLst>
              <a:ext uri="{FF2B5EF4-FFF2-40B4-BE49-F238E27FC236}">
                <a16:creationId xmlns:a16="http://schemas.microsoft.com/office/drawing/2014/main" id="{BD32CEDA-2B00-8313-17ED-B0A120575BB4}"/>
              </a:ext>
            </a:extLst>
          </p:cNvPr>
          <p:cNvSpPr>
            <a:spLocks noGrp="1"/>
          </p:cNvSpPr>
          <p:nvPr>
            <p:ph type="dt" sz="half" idx="10"/>
          </p:nvPr>
        </p:nvSpPr>
        <p:spPr>
          <a:xfrm>
            <a:off x="8837612" y="6217920"/>
            <a:ext cx="1600200" cy="365125"/>
          </a:xfrm>
        </p:spPr>
        <p:txBody>
          <a:bodyPr vert="horz" lIns="91440" tIns="45720" rIns="91440" bIns="45720" rtlCol="0" anchor="ctr">
            <a:normAutofit/>
          </a:bodyPr>
          <a:lstStyle/>
          <a:p>
            <a:pPr defTabSz="914400">
              <a:spcAft>
                <a:spcPts val="600"/>
              </a:spcAft>
            </a:pPr>
            <a:fld id="{BA653997-6499-BB44-BB4D-B6FC3E87A561}" type="datetime1">
              <a:rPr lang="en-US"/>
              <a:pPr defTabSz="914400">
                <a:spcAft>
                  <a:spcPts val="600"/>
                </a:spcAft>
              </a:pPr>
              <a:t>11/28/2024</a:t>
            </a:fld>
            <a:endParaRPr lang="en-US"/>
          </a:p>
        </p:txBody>
      </p:sp>
      <p:sp>
        <p:nvSpPr>
          <p:cNvPr id="7" name="Slide Number Placeholder 6">
            <a:extLst>
              <a:ext uri="{FF2B5EF4-FFF2-40B4-BE49-F238E27FC236}">
                <a16:creationId xmlns:a16="http://schemas.microsoft.com/office/drawing/2014/main" id="{1D87251F-4243-FD4F-5ABD-02E2B03CB516}"/>
              </a:ext>
            </a:extLst>
          </p:cNvPr>
          <p:cNvSpPr>
            <a:spLocks noGrp="1"/>
          </p:cNvSpPr>
          <p:nvPr>
            <p:ph type="sldNum" sz="quarter" idx="12"/>
          </p:nvPr>
        </p:nvSpPr>
        <p:spPr>
          <a:xfrm>
            <a:off x="10514012" y="6217920"/>
            <a:ext cx="551167" cy="365125"/>
          </a:xfrm>
        </p:spPr>
        <p:txBody>
          <a:bodyPr vert="horz" lIns="91440" tIns="45720" rIns="91440" bIns="45720" rtlCol="0" anchor="ctr">
            <a:normAutofit/>
          </a:bodyPr>
          <a:lstStyle/>
          <a:p>
            <a:pPr defTabSz="914400">
              <a:spcAft>
                <a:spcPts val="600"/>
              </a:spcAft>
            </a:pPr>
            <a:fld id="{330EA680-D336-4FF7-8B7A-9848BB0A1C32}" type="slidenum">
              <a:rPr lang="en-US"/>
              <a:pPr defTabSz="914400">
                <a:spcAft>
                  <a:spcPts val="600"/>
                </a:spcAft>
              </a:pPr>
              <a:t>5</a:t>
            </a:fld>
            <a:endParaRPr lang="en-US"/>
          </a:p>
        </p:txBody>
      </p:sp>
    </p:spTree>
    <p:extLst>
      <p:ext uri="{BB962C8B-B14F-4D97-AF65-F5344CB8AC3E}">
        <p14:creationId xmlns:p14="http://schemas.microsoft.com/office/powerpoint/2010/main" val="958404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0" name="Picture 9" descr="Cars parked in a line">
            <a:extLst>
              <a:ext uri="{FF2B5EF4-FFF2-40B4-BE49-F238E27FC236}">
                <a16:creationId xmlns:a16="http://schemas.microsoft.com/office/drawing/2014/main" id="{87863DBE-17C3-51BC-022C-219CA27251D2}"/>
              </a:ext>
            </a:extLst>
          </p:cNvPr>
          <p:cNvPicPr>
            <a:picLocks noChangeAspect="1"/>
          </p:cNvPicPr>
          <p:nvPr/>
        </p:nvPicPr>
        <p:blipFill rotWithShape="1">
          <a:blip r:embed="rId4">
            <a:duotone>
              <a:prstClr val="black"/>
              <a:schemeClr val="bg1">
                <a:tint val="45000"/>
                <a:satMod val="400000"/>
              </a:schemeClr>
            </a:duotone>
            <a:alphaModFix amt="15000"/>
          </a:blip>
          <a:srcRect t="12500" b="12500"/>
          <a:stretch/>
        </p:blipFill>
        <p:spPr>
          <a:xfrm>
            <a:off x="20" y="10"/>
            <a:ext cx="12191980" cy="6857990"/>
          </a:xfrm>
          <a:prstGeom prst="rect">
            <a:avLst/>
          </a:prstGeom>
        </p:spPr>
      </p:pic>
      <p:sp>
        <p:nvSpPr>
          <p:cNvPr id="2" name="Title 1">
            <a:extLst>
              <a:ext uri="{FF2B5EF4-FFF2-40B4-BE49-F238E27FC236}">
                <a16:creationId xmlns:a16="http://schemas.microsoft.com/office/drawing/2014/main" id="{435B174E-81EC-FCC9-ADA8-5FDEAC59B737}"/>
              </a:ext>
            </a:extLst>
          </p:cNvPr>
          <p:cNvSpPr>
            <a:spLocks noGrp="1"/>
          </p:cNvSpPr>
          <p:nvPr>
            <p:ph type="title"/>
          </p:nvPr>
        </p:nvSpPr>
        <p:spPr>
          <a:xfrm>
            <a:off x="1141413" y="609600"/>
            <a:ext cx="9905998" cy="1905000"/>
          </a:xfrm>
        </p:spPr>
        <p:txBody>
          <a:bodyPr>
            <a:normAutofit/>
          </a:bodyPr>
          <a:lstStyle/>
          <a:p>
            <a:r>
              <a:rPr lang="en-US"/>
              <a:t>Remote Attacks Consequences</a:t>
            </a:r>
          </a:p>
        </p:txBody>
      </p:sp>
      <p:sp>
        <p:nvSpPr>
          <p:cNvPr id="5" name="Footer Placeholder 4">
            <a:extLst>
              <a:ext uri="{FF2B5EF4-FFF2-40B4-BE49-F238E27FC236}">
                <a16:creationId xmlns:a16="http://schemas.microsoft.com/office/drawing/2014/main" id="{0CB0B30D-63B3-970B-AA6B-AD62C68F5B9E}"/>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t>2216686</a:t>
            </a:r>
          </a:p>
        </p:txBody>
      </p:sp>
      <p:sp>
        <p:nvSpPr>
          <p:cNvPr id="4" name="Date Placeholder 3">
            <a:extLst>
              <a:ext uri="{FF2B5EF4-FFF2-40B4-BE49-F238E27FC236}">
                <a16:creationId xmlns:a16="http://schemas.microsoft.com/office/drawing/2014/main" id="{5B645FE8-49CB-3786-C41C-BFC3E99754B4}"/>
              </a:ext>
            </a:extLst>
          </p:cNvPr>
          <p:cNvSpPr>
            <a:spLocks noGrp="1"/>
          </p:cNvSpPr>
          <p:nvPr>
            <p:ph type="dt" sz="half" idx="10"/>
          </p:nvPr>
        </p:nvSpPr>
        <p:spPr>
          <a:xfrm>
            <a:off x="8837612" y="5883275"/>
            <a:ext cx="1600200" cy="365125"/>
          </a:xfrm>
        </p:spPr>
        <p:txBody>
          <a:bodyPr>
            <a:normAutofit/>
          </a:bodyPr>
          <a:lstStyle/>
          <a:p>
            <a:pPr>
              <a:spcAft>
                <a:spcPts val="600"/>
              </a:spcAft>
            </a:pPr>
            <a:fld id="{0F343968-9FA3-154D-8127-C3C04FC95445}" type="datetime1">
              <a:rPr lang="en-GB"/>
              <a:pPr>
                <a:spcAft>
                  <a:spcPts val="600"/>
                </a:spcAft>
              </a:pPr>
              <a:t>28/11/2024</a:t>
            </a:fld>
            <a:endParaRPr lang="en-US"/>
          </a:p>
        </p:txBody>
      </p:sp>
      <p:sp>
        <p:nvSpPr>
          <p:cNvPr id="6" name="Slide Number Placeholder 5">
            <a:extLst>
              <a:ext uri="{FF2B5EF4-FFF2-40B4-BE49-F238E27FC236}">
                <a16:creationId xmlns:a16="http://schemas.microsoft.com/office/drawing/2014/main" id="{D469FB88-95F7-9085-3801-B3FD3050873E}"/>
              </a:ext>
            </a:extLst>
          </p:cNvPr>
          <p:cNvSpPr>
            <a:spLocks noGrp="1"/>
          </p:cNvSpPr>
          <p:nvPr>
            <p:ph type="sldNum" sz="quarter" idx="12"/>
          </p:nvPr>
        </p:nvSpPr>
        <p:spPr>
          <a:xfrm>
            <a:off x="10514012" y="5883275"/>
            <a:ext cx="551167" cy="365125"/>
          </a:xfrm>
        </p:spPr>
        <p:txBody>
          <a:bodyPr>
            <a:normAutofit/>
          </a:bodyPr>
          <a:lstStyle/>
          <a:p>
            <a:pPr>
              <a:spcAft>
                <a:spcPts val="600"/>
              </a:spcAft>
            </a:pPr>
            <a:fld id="{330EA680-D336-4FF7-8B7A-9848BB0A1C32}" type="slidenum">
              <a:rPr lang="en-US"/>
              <a:pPr>
                <a:spcAft>
                  <a:spcPts val="600"/>
                </a:spcAft>
              </a:pPr>
              <a:t>6</a:t>
            </a:fld>
            <a:endParaRPr lang="en-US"/>
          </a:p>
        </p:txBody>
      </p:sp>
      <p:graphicFrame>
        <p:nvGraphicFramePr>
          <p:cNvPr id="19" name="Content Placeholder 2">
            <a:extLst>
              <a:ext uri="{FF2B5EF4-FFF2-40B4-BE49-F238E27FC236}">
                <a16:creationId xmlns:a16="http://schemas.microsoft.com/office/drawing/2014/main" id="{0DB7EA90-A517-3B45-03FB-C6F75BE969E9}"/>
              </a:ext>
            </a:extLst>
          </p:cNvPr>
          <p:cNvGraphicFramePr>
            <a:graphicFrameLocks noGrp="1"/>
          </p:cNvGraphicFramePr>
          <p:nvPr>
            <p:ph idx="1"/>
            <p:extLst>
              <p:ext uri="{D42A27DB-BD31-4B8C-83A1-F6EECF244321}">
                <p14:modId xmlns:p14="http://schemas.microsoft.com/office/powerpoint/2010/main" val="3395572767"/>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6962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0" name="Picture 9" descr="Antique cash register keys">
            <a:extLst>
              <a:ext uri="{FF2B5EF4-FFF2-40B4-BE49-F238E27FC236}">
                <a16:creationId xmlns:a16="http://schemas.microsoft.com/office/drawing/2014/main" id="{1D4A68F7-16EF-7F78-DBFD-DDEFCCFA3F06}"/>
              </a:ext>
            </a:extLst>
          </p:cNvPr>
          <p:cNvPicPr>
            <a:picLocks noChangeAspect="1"/>
          </p:cNvPicPr>
          <p:nvPr/>
        </p:nvPicPr>
        <p:blipFill rotWithShape="1">
          <a:blip r:embed="rId4">
            <a:alphaModFix amt="15000"/>
          </a:blip>
          <a:srcRect t="9655" b="5758"/>
          <a:stretch/>
        </p:blipFill>
        <p:spPr>
          <a:xfrm>
            <a:off x="20" y="10"/>
            <a:ext cx="12191980" cy="6857990"/>
          </a:xfrm>
          <a:prstGeom prst="rect">
            <a:avLst/>
          </a:prstGeom>
        </p:spPr>
      </p:pic>
      <p:sp>
        <p:nvSpPr>
          <p:cNvPr id="2" name="Title 1">
            <a:extLst>
              <a:ext uri="{FF2B5EF4-FFF2-40B4-BE49-F238E27FC236}">
                <a16:creationId xmlns:a16="http://schemas.microsoft.com/office/drawing/2014/main" id="{16915066-28CA-49CB-D4F8-D00DC13B0630}"/>
              </a:ext>
            </a:extLst>
          </p:cNvPr>
          <p:cNvSpPr>
            <a:spLocks noGrp="1"/>
          </p:cNvSpPr>
          <p:nvPr>
            <p:ph type="title"/>
          </p:nvPr>
        </p:nvSpPr>
        <p:spPr>
          <a:xfrm>
            <a:off x="1141413" y="609600"/>
            <a:ext cx="9905998" cy="1905000"/>
          </a:xfrm>
        </p:spPr>
        <p:txBody>
          <a:bodyPr>
            <a:normAutofit/>
          </a:bodyPr>
          <a:lstStyle/>
          <a:p>
            <a:r>
              <a:rPr lang="en-GB"/>
              <a:t>Case Studies</a:t>
            </a:r>
          </a:p>
        </p:txBody>
      </p:sp>
      <p:sp>
        <p:nvSpPr>
          <p:cNvPr id="3" name="Content Placeholder 2">
            <a:extLst>
              <a:ext uri="{FF2B5EF4-FFF2-40B4-BE49-F238E27FC236}">
                <a16:creationId xmlns:a16="http://schemas.microsoft.com/office/drawing/2014/main" id="{8377EED6-200B-11E2-43E0-837C68C8D753}"/>
              </a:ext>
            </a:extLst>
          </p:cNvPr>
          <p:cNvSpPr>
            <a:spLocks noGrp="1"/>
          </p:cNvSpPr>
          <p:nvPr>
            <p:ph idx="1"/>
          </p:nvPr>
        </p:nvSpPr>
        <p:spPr>
          <a:xfrm>
            <a:off x="1141413" y="2666999"/>
            <a:ext cx="9905998" cy="3124201"/>
          </a:xfrm>
        </p:spPr>
        <p:txBody>
          <a:bodyPr>
            <a:normAutofit/>
          </a:bodyPr>
          <a:lstStyle/>
          <a:p>
            <a:pPr defTabSz="163449">
              <a:spcAft>
                <a:spcPts val="330"/>
              </a:spcAft>
            </a:pPr>
            <a:r>
              <a:rPr lang="en-US" kern="1200" dirty="0">
                <a:latin typeface="+mn-lt"/>
                <a:ea typeface="+mn-lt"/>
                <a:cs typeface="+mn-lt"/>
              </a:rPr>
              <a:t>In September 2016, a team from Tencent's Keen Security Lab hacked Tesla, using CAN vulnerabilities. They successfully executed a remote assault on the Tesla Model S while it was in both Parking and Driving modes, exploiting a complex chain of vulnerabilities. The attack comprised accessing wireless components (Wi-Fi/Cellular) and injecting malicious CAN messages onto the CAN bus (</a:t>
            </a:r>
            <a:r>
              <a:rPr lang="en-US" kern="1200" dirty="0" err="1">
                <a:latin typeface="+mn-lt"/>
                <a:ea typeface="+mn-lt"/>
                <a:cs typeface="+mn-lt"/>
              </a:rPr>
              <a:t>Schellekens</a:t>
            </a:r>
            <a:r>
              <a:rPr lang="en-US" kern="1200" dirty="0">
                <a:latin typeface="+mn-lt"/>
                <a:ea typeface="+mn-lt"/>
                <a:cs typeface="+mn-lt"/>
              </a:rPr>
              <a:t>, 2016)</a:t>
            </a:r>
          </a:p>
          <a:p>
            <a:pPr defTabSz="163449">
              <a:spcAft>
                <a:spcPts val="330"/>
              </a:spcAft>
            </a:pPr>
            <a:r>
              <a:rPr lang="en-US" kern="1200" dirty="0">
                <a:latin typeface="+mn-lt"/>
                <a:ea typeface="+mn-lt"/>
                <a:cs typeface="+mn-lt"/>
              </a:rPr>
              <a:t>The four men stole 53 cars, worth a total of £3.7 million ($4.7 million), using technology that copies and transmits the signal from a key inside an owner's home and their vehicle outside. (Duncan, 2024) </a:t>
            </a:r>
          </a:p>
          <a:p>
            <a:pPr marL="0" indent="0">
              <a:spcAft>
                <a:spcPts val="600"/>
              </a:spcAft>
              <a:buNone/>
            </a:pPr>
            <a:endParaRPr lang="en-US" dirty="0"/>
          </a:p>
          <a:p>
            <a:pPr marL="0" indent="0">
              <a:buNone/>
            </a:pPr>
            <a:endParaRPr lang="en-GB" dirty="0"/>
          </a:p>
        </p:txBody>
      </p:sp>
      <p:sp>
        <p:nvSpPr>
          <p:cNvPr id="5" name="Footer Placeholder 4">
            <a:extLst>
              <a:ext uri="{FF2B5EF4-FFF2-40B4-BE49-F238E27FC236}">
                <a16:creationId xmlns:a16="http://schemas.microsoft.com/office/drawing/2014/main" id="{54429B0B-1955-17A2-8E0C-55B1B830A85C}"/>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solidFill>
                  <a:prstClr val="white">
                    <a:lumMod val="75000"/>
                  </a:prstClr>
                </a:solidFill>
              </a:rPr>
              <a:t>2216686</a:t>
            </a:r>
          </a:p>
        </p:txBody>
      </p:sp>
      <p:sp>
        <p:nvSpPr>
          <p:cNvPr id="4" name="Date Placeholder 3">
            <a:extLst>
              <a:ext uri="{FF2B5EF4-FFF2-40B4-BE49-F238E27FC236}">
                <a16:creationId xmlns:a16="http://schemas.microsoft.com/office/drawing/2014/main" id="{6C1E6DE6-C80A-3107-48DD-982FC5919D6E}"/>
              </a:ext>
            </a:extLst>
          </p:cNvPr>
          <p:cNvSpPr>
            <a:spLocks noGrp="1"/>
          </p:cNvSpPr>
          <p:nvPr>
            <p:ph type="dt" sz="half" idx="10"/>
          </p:nvPr>
        </p:nvSpPr>
        <p:spPr>
          <a:xfrm>
            <a:off x="8837612" y="5883275"/>
            <a:ext cx="1600200" cy="365125"/>
          </a:xfrm>
        </p:spPr>
        <p:txBody>
          <a:bodyPr>
            <a:normAutofit/>
          </a:bodyPr>
          <a:lstStyle/>
          <a:p>
            <a:pPr>
              <a:spcAft>
                <a:spcPts val="600"/>
              </a:spcAft>
            </a:pPr>
            <a:fld id="{ADAA8C51-CDC2-9D43-846B-BB2932B28910}" type="datetime1">
              <a:rPr lang="en-GB">
                <a:solidFill>
                  <a:prstClr val="white">
                    <a:lumMod val="75000"/>
                  </a:prstClr>
                </a:solidFill>
              </a:rPr>
              <a:pPr>
                <a:spcAft>
                  <a:spcPts val="600"/>
                </a:spcAft>
              </a:pPr>
              <a:t>28/11/2024</a:t>
            </a:fld>
            <a:endParaRPr lang="en-US">
              <a:solidFill>
                <a:prstClr val="white">
                  <a:lumMod val="75000"/>
                </a:prstClr>
              </a:solidFill>
            </a:endParaRPr>
          </a:p>
        </p:txBody>
      </p:sp>
      <p:sp>
        <p:nvSpPr>
          <p:cNvPr id="6" name="Slide Number Placeholder 5">
            <a:extLst>
              <a:ext uri="{FF2B5EF4-FFF2-40B4-BE49-F238E27FC236}">
                <a16:creationId xmlns:a16="http://schemas.microsoft.com/office/drawing/2014/main" id="{B4DF6464-4DDE-94EE-08C8-0B15D18DD555}"/>
              </a:ext>
            </a:extLst>
          </p:cNvPr>
          <p:cNvSpPr>
            <a:spLocks noGrp="1"/>
          </p:cNvSpPr>
          <p:nvPr>
            <p:ph type="sldNum" sz="quarter" idx="12"/>
          </p:nvPr>
        </p:nvSpPr>
        <p:spPr>
          <a:xfrm>
            <a:off x="10514012" y="5883275"/>
            <a:ext cx="551167" cy="365125"/>
          </a:xfrm>
        </p:spPr>
        <p:txBody>
          <a:bodyPr>
            <a:normAutofit/>
          </a:bodyPr>
          <a:lstStyle/>
          <a:p>
            <a:pPr>
              <a:spcAft>
                <a:spcPts val="600"/>
              </a:spcAft>
            </a:pPr>
            <a:fld id="{330EA680-D336-4FF7-8B7A-9848BB0A1C32}" type="slidenum">
              <a:rPr lang="en-US">
                <a:solidFill>
                  <a:prstClr val="white">
                    <a:lumMod val="75000"/>
                  </a:prstClr>
                </a:solidFill>
              </a:rPr>
              <a:pPr>
                <a:spcAft>
                  <a:spcPts val="600"/>
                </a:spcAft>
              </a:pPr>
              <a:t>7</a:t>
            </a:fld>
            <a:endParaRPr lang="en-US">
              <a:solidFill>
                <a:prstClr val="white">
                  <a:lumMod val="75000"/>
                </a:prstClr>
              </a:solidFill>
            </a:endParaRPr>
          </a:p>
        </p:txBody>
      </p:sp>
    </p:spTree>
    <p:extLst>
      <p:ext uri="{BB962C8B-B14F-4D97-AF65-F5344CB8AC3E}">
        <p14:creationId xmlns:p14="http://schemas.microsoft.com/office/powerpoint/2010/main" val="2738980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FADD5FA-95B8-E98E-46B1-BFB13457FBDB}"/>
              </a:ext>
            </a:extLst>
          </p:cNvPr>
          <p:cNvSpPr>
            <a:spLocks noGrp="1"/>
          </p:cNvSpPr>
          <p:nvPr>
            <p:ph type="title"/>
          </p:nvPr>
        </p:nvSpPr>
        <p:spPr>
          <a:xfrm>
            <a:off x="6420465" y="609600"/>
            <a:ext cx="5122606" cy="1905000"/>
          </a:xfrm>
        </p:spPr>
        <p:txBody>
          <a:bodyPr vert="horz" lIns="91440" tIns="45720" rIns="91440" bIns="45720" rtlCol="0" anchor="ctr">
            <a:normAutofit/>
          </a:bodyPr>
          <a:lstStyle/>
          <a:p>
            <a:r>
              <a:rPr lang="en-US" sz="3200"/>
              <a:t>	project Scope</a:t>
            </a:r>
          </a:p>
        </p:txBody>
      </p:sp>
      <p:sp>
        <p:nvSpPr>
          <p:cNvPr id="14" name="Text Placeholder 13">
            <a:extLst>
              <a:ext uri="{FF2B5EF4-FFF2-40B4-BE49-F238E27FC236}">
                <a16:creationId xmlns:a16="http://schemas.microsoft.com/office/drawing/2014/main" id="{71DC0B33-8B6E-7C5F-7E02-3D9516535033}"/>
              </a:ext>
            </a:extLst>
          </p:cNvPr>
          <p:cNvSpPr>
            <a:spLocks noGrp="1"/>
          </p:cNvSpPr>
          <p:nvPr>
            <p:ph type="body" sz="half" idx="2"/>
          </p:nvPr>
        </p:nvSpPr>
        <p:spPr>
          <a:xfrm>
            <a:off x="6420465" y="2666999"/>
            <a:ext cx="5122606" cy="3216276"/>
          </a:xfrm>
        </p:spPr>
        <p:txBody>
          <a:bodyPr vert="horz" lIns="91440" tIns="45720" rIns="91440" bIns="45720" rtlCol="0" anchor="t">
            <a:normAutofit/>
          </a:bodyPr>
          <a:lstStyle/>
          <a:p>
            <a:r>
              <a:rPr lang="en-US" b="1" dirty="0"/>
              <a:t>The project will focus on a broad range of Electronic Control Units (ECUs) found in modern vehicles </a:t>
            </a:r>
            <a:endParaRPr lang="en-US" dirty="0"/>
          </a:p>
          <a:p>
            <a:pPr>
              <a:buFont typeface="Arial"/>
              <a:buChar char="•"/>
            </a:pPr>
            <a:r>
              <a:rPr lang="en-US" dirty="0"/>
              <a:t> Focus:</a:t>
            </a:r>
          </a:p>
          <a:p>
            <a:pPr lvl="1">
              <a:buFont typeface="Arial"/>
              <a:buChar char="•"/>
            </a:pPr>
            <a:r>
              <a:rPr lang="en-US" dirty="0"/>
              <a:t> Communication Interfaces</a:t>
            </a:r>
          </a:p>
          <a:p>
            <a:pPr lvl="1">
              <a:buFont typeface="Arial"/>
              <a:buChar char="•"/>
            </a:pPr>
            <a:r>
              <a:rPr lang="en-US" dirty="0"/>
              <a:t> Firmware and Software Vulnerabilities</a:t>
            </a:r>
          </a:p>
          <a:p>
            <a:pPr>
              <a:buFont typeface="Arial"/>
              <a:buChar char="•"/>
            </a:pPr>
            <a:r>
              <a:rPr lang="en-US" dirty="0"/>
              <a:t> The Types of Attacks to be Simulated: </a:t>
            </a:r>
          </a:p>
          <a:p>
            <a:pPr lvl="1">
              <a:buFont typeface="Arial"/>
              <a:buChar char="•"/>
            </a:pPr>
            <a:r>
              <a:rPr lang="en-US" dirty="0"/>
              <a:t> Unauthorized Access</a:t>
            </a:r>
          </a:p>
          <a:p>
            <a:pPr lvl="1">
              <a:buFont typeface="Arial"/>
              <a:buChar char="•"/>
            </a:pPr>
            <a:r>
              <a:rPr lang="en-US" dirty="0"/>
              <a:t> Data Manipulation</a:t>
            </a:r>
          </a:p>
          <a:p>
            <a:pPr lvl="1">
              <a:buFont typeface="Arial"/>
              <a:buChar char="•"/>
            </a:pPr>
            <a:r>
              <a:rPr lang="en-US" dirty="0"/>
              <a:t> Firmware Tampering</a:t>
            </a:r>
          </a:p>
          <a:p>
            <a:pPr>
              <a:buFont typeface="Arial"/>
              <a:buChar char="•"/>
            </a:pPr>
            <a:endParaRPr lang="en-US" dirty="0"/>
          </a:p>
        </p:txBody>
      </p:sp>
      <p:sp>
        <p:nvSpPr>
          <p:cNvPr id="6" name="Footer Placeholder 5">
            <a:extLst>
              <a:ext uri="{FF2B5EF4-FFF2-40B4-BE49-F238E27FC236}">
                <a16:creationId xmlns:a16="http://schemas.microsoft.com/office/drawing/2014/main" id="{23E0E95D-1EB8-9DEA-EC22-E710DF279763}"/>
              </a:ext>
            </a:extLst>
          </p:cNvPr>
          <p:cNvSpPr>
            <a:spLocks noGrp="1"/>
          </p:cNvSpPr>
          <p:nvPr>
            <p:ph type="ftr" sz="quarter" idx="11"/>
          </p:nvPr>
        </p:nvSpPr>
        <p:spPr>
          <a:xfrm>
            <a:off x="1141412" y="5883275"/>
            <a:ext cx="7543800" cy="365125"/>
          </a:xfrm>
        </p:spPr>
        <p:txBody>
          <a:bodyPr vert="horz" lIns="91440" tIns="45720" rIns="91440" bIns="45720" rtlCol="0" anchor="ctr">
            <a:normAutofit/>
          </a:bodyPr>
          <a:lstStyle/>
          <a:p>
            <a:pPr defTabSz="914400">
              <a:spcAft>
                <a:spcPts val="600"/>
              </a:spcAft>
            </a:pPr>
            <a:r>
              <a:rPr lang="en-US"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rPr>
              <a:t>2216686</a:t>
            </a:r>
          </a:p>
        </p:txBody>
      </p:sp>
      <p:pic>
        <p:nvPicPr>
          <p:cNvPr id="12" name="Picture Placeholder 11" descr="A diagram of a car&#10;&#10;Description automatically generated">
            <a:extLst>
              <a:ext uri="{FF2B5EF4-FFF2-40B4-BE49-F238E27FC236}">
                <a16:creationId xmlns:a16="http://schemas.microsoft.com/office/drawing/2014/main" id="{68DBE376-CB0B-AD02-04E6-4406376FEFE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3192" y="1790225"/>
            <a:ext cx="5451627" cy="295750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Date Placeholder 4">
            <a:extLst>
              <a:ext uri="{FF2B5EF4-FFF2-40B4-BE49-F238E27FC236}">
                <a16:creationId xmlns:a16="http://schemas.microsoft.com/office/drawing/2014/main" id="{958077B6-9350-919F-354F-C3D7888D21B5}"/>
              </a:ext>
            </a:extLst>
          </p:cNvPr>
          <p:cNvSpPr>
            <a:spLocks noGrp="1"/>
          </p:cNvSpPr>
          <p:nvPr>
            <p:ph type="dt" sz="half" idx="10"/>
          </p:nvPr>
        </p:nvSpPr>
        <p:spPr>
          <a:xfrm>
            <a:off x="8837612" y="5883275"/>
            <a:ext cx="1600200" cy="365125"/>
          </a:xfrm>
        </p:spPr>
        <p:txBody>
          <a:bodyPr vert="horz" lIns="91440" tIns="45720" rIns="91440" bIns="45720" rtlCol="0" anchor="ctr">
            <a:normAutofit/>
          </a:bodyPr>
          <a:lstStyle/>
          <a:p>
            <a:pPr defTabSz="914400">
              <a:spcAft>
                <a:spcPts val="600"/>
              </a:spcAft>
            </a:pPr>
            <a:fld id="{BA653997-6499-BB44-BB4D-B6FC3E87A561}" type="datetime1">
              <a:rPr lang="en-US"/>
              <a:pPr defTabSz="914400">
                <a:spcAft>
                  <a:spcPts val="600"/>
                </a:spcAft>
              </a:pPr>
              <a:t>11/28/2024</a:t>
            </a:fld>
            <a:endParaRPr lang="en-US"/>
          </a:p>
        </p:txBody>
      </p:sp>
      <p:sp>
        <p:nvSpPr>
          <p:cNvPr id="7" name="Slide Number Placeholder 6">
            <a:extLst>
              <a:ext uri="{FF2B5EF4-FFF2-40B4-BE49-F238E27FC236}">
                <a16:creationId xmlns:a16="http://schemas.microsoft.com/office/drawing/2014/main" id="{612A5A0C-57E3-50F9-D871-FBF2B0F71094}"/>
              </a:ext>
            </a:extLst>
          </p:cNvPr>
          <p:cNvSpPr>
            <a:spLocks noGrp="1"/>
          </p:cNvSpPr>
          <p:nvPr>
            <p:ph type="sldNum" sz="quarter" idx="12"/>
          </p:nvPr>
        </p:nvSpPr>
        <p:spPr>
          <a:xfrm>
            <a:off x="10514012" y="5883275"/>
            <a:ext cx="551167" cy="365125"/>
          </a:xfrm>
        </p:spPr>
        <p:txBody>
          <a:bodyPr vert="horz" lIns="91440" tIns="45720" rIns="91440" bIns="45720" rtlCol="0" anchor="ctr">
            <a:normAutofit/>
          </a:bodyPr>
          <a:lstStyle/>
          <a:p>
            <a:pPr defTabSz="914400">
              <a:spcAft>
                <a:spcPts val="600"/>
              </a:spcAft>
            </a:pPr>
            <a:fld id="{330EA680-D336-4FF7-8B7A-9848BB0A1C32}" type="slidenum">
              <a:rPr lang="en-US"/>
              <a:pPr defTabSz="914400">
                <a:spcAft>
                  <a:spcPts val="600"/>
                </a:spcAft>
              </a:pPr>
              <a:t>8</a:t>
            </a:fld>
            <a:endParaRPr lang="en-US"/>
          </a:p>
        </p:txBody>
      </p:sp>
    </p:spTree>
    <p:extLst>
      <p:ext uri="{BB962C8B-B14F-4D97-AF65-F5344CB8AC3E}">
        <p14:creationId xmlns:p14="http://schemas.microsoft.com/office/powerpoint/2010/main" val="1306329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1" name="Picture 10" descr="Electronic circuit board">
            <a:extLst>
              <a:ext uri="{FF2B5EF4-FFF2-40B4-BE49-F238E27FC236}">
                <a16:creationId xmlns:a16="http://schemas.microsoft.com/office/drawing/2014/main" id="{BC52E229-202F-6DD8-D796-69569A6206A5}"/>
              </a:ext>
            </a:extLst>
          </p:cNvPr>
          <p:cNvPicPr>
            <a:picLocks noChangeAspect="1"/>
          </p:cNvPicPr>
          <p:nvPr/>
        </p:nvPicPr>
        <p:blipFill rotWithShape="1">
          <a:blip r:embed="rId4">
            <a:alphaModFix amt="15000"/>
          </a:blip>
          <a:srcRect t="15730"/>
          <a:stretch/>
        </p:blipFill>
        <p:spPr>
          <a:xfrm>
            <a:off x="20" y="10"/>
            <a:ext cx="12191980" cy="6857990"/>
          </a:xfrm>
          <a:prstGeom prst="rect">
            <a:avLst/>
          </a:prstGeom>
        </p:spPr>
      </p:pic>
      <p:sp>
        <p:nvSpPr>
          <p:cNvPr id="8" name="Title 7">
            <a:extLst>
              <a:ext uri="{FF2B5EF4-FFF2-40B4-BE49-F238E27FC236}">
                <a16:creationId xmlns:a16="http://schemas.microsoft.com/office/drawing/2014/main" id="{8F7C8432-5AB7-CE03-9F2B-F5B574DE175D}"/>
              </a:ext>
            </a:extLst>
          </p:cNvPr>
          <p:cNvSpPr>
            <a:spLocks noGrp="1"/>
          </p:cNvSpPr>
          <p:nvPr>
            <p:ph type="title"/>
          </p:nvPr>
        </p:nvSpPr>
        <p:spPr>
          <a:xfrm>
            <a:off x="1141413" y="609600"/>
            <a:ext cx="9905998" cy="1905000"/>
          </a:xfrm>
        </p:spPr>
        <p:txBody>
          <a:bodyPr>
            <a:normAutofit/>
          </a:bodyPr>
          <a:lstStyle/>
          <a:p>
            <a:r>
              <a:rPr lang="en-GB" dirty="0"/>
              <a:t>Methodology</a:t>
            </a:r>
          </a:p>
        </p:txBody>
      </p:sp>
      <p:sp>
        <p:nvSpPr>
          <p:cNvPr id="9" name="Content Placeholder 8">
            <a:extLst>
              <a:ext uri="{FF2B5EF4-FFF2-40B4-BE49-F238E27FC236}">
                <a16:creationId xmlns:a16="http://schemas.microsoft.com/office/drawing/2014/main" id="{5FC1D8F6-281F-C1EE-DC30-41A691D76147}"/>
              </a:ext>
            </a:extLst>
          </p:cNvPr>
          <p:cNvSpPr>
            <a:spLocks noGrp="1"/>
          </p:cNvSpPr>
          <p:nvPr>
            <p:ph idx="1"/>
          </p:nvPr>
        </p:nvSpPr>
        <p:spPr>
          <a:xfrm>
            <a:off x="1141413" y="2666999"/>
            <a:ext cx="9905998" cy="3124201"/>
          </a:xfrm>
        </p:spPr>
        <p:txBody>
          <a:bodyPr>
            <a:normAutofit/>
          </a:bodyPr>
          <a:lstStyle/>
          <a:p>
            <a:pPr>
              <a:lnSpc>
                <a:spcPct val="90000"/>
              </a:lnSpc>
            </a:pPr>
            <a:r>
              <a:rPr lang="en-GB" sz="1500"/>
              <a:t>Software Engineering Methodology: </a:t>
            </a:r>
          </a:p>
          <a:p>
            <a:pPr lvl="1">
              <a:lnSpc>
                <a:spcPct val="90000"/>
              </a:lnSpc>
            </a:pPr>
            <a:r>
              <a:rPr lang="en-GB" sz="1500"/>
              <a:t>Agile</a:t>
            </a:r>
          </a:p>
          <a:p>
            <a:pPr>
              <a:lnSpc>
                <a:spcPct val="90000"/>
              </a:lnSpc>
            </a:pPr>
            <a:r>
              <a:rPr lang="en-GB" sz="1500"/>
              <a:t>Penetration Testing</a:t>
            </a:r>
          </a:p>
          <a:p>
            <a:pPr lvl="1">
              <a:lnSpc>
                <a:spcPct val="90000"/>
              </a:lnSpc>
            </a:pPr>
            <a:r>
              <a:rPr lang="en-GB" sz="1500"/>
              <a:t>Physical Attacks</a:t>
            </a:r>
          </a:p>
          <a:p>
            <a:pPr lvl="1">
              <a:lnSpc>
                <a:spcPct val="90000"/>
              </a:lnSpc>
            </a:pPr>
            <a:r>
              <a:rPr lang="en-GB" sz="1500"/>
              <a:t>Remote Attacks</a:t>
            </a:r>
          </a:p>
          <a:p>
            <a:pPr>
              <a:lnSpc>
                <a:spcPct val="90000"/>
              </a:lnSpc>
            </a:pPr>
            <a:r>
              <a:rPr lang="en-GB" sz="1500"/>
              <a:t>Use of PY-CAN:</a:t>
            </a:r>
          </a:p>
          <a:p>
            <a:pPr lvl="1">
              <a:lnSpc>
                <a:spcPct val="90000"/>
              </a:lnSpc>
            </a:pPr>
            <a:r>
              <a:rPr lang="en-GB" sz="1500"/>
              <a:t>Simulate CAN-bus Messages</a:t>
            </a:r>
          </a:p>
          <a:p>
            <a:pPr lvl="1">
              <a:lnSpc>
                <a:spcPct val="90000"/>
              </a:lnSpc>
            </a:pPr>
            <a:r>
              <a:rPr lang="en-GB" sz="1500"/>
              <a:t>Fuzzing Techniques</a:t>
            </a:r>
          </a:p>
          <a:p>
            <a:pPr>
              <a:lnSpc>
                <a:spcPct val="90000"/>
              </a:lnSpc>
            </a:pPr>
            <a:r>
              <a:rPr lang="en-GB" sz="1500"/>
              <a:t>Project Planning and Reporting</a:t>
            </a:r>
          </a:p>
        </p:txBody>
      </p:sp>
      <p:sp>
        <p:nvSpPr>
          <p:cNvPr id="6" name="Footer Placeholder 5">
            <a:extLst>
              <a:ext uri="{FF2B5EF4-FFF2-40B4-BE49-F238E27FC236}">
                <a16:creationId xmlns:a16="http://schemas.microsoft.com/office/drawing/2014/main" id="{A6FDFF14-355E-E558-9C1A-1ED55FC780E2}"/>
              </a:ext>
            </a:extLst>
          </p:cNvPr>
          <p:cNvSpPr>
            <a:spLocks noGrp="1"/>
          </p:cNvSpPr>
          <p:nvPr>
            <p:ph type="ftr" sz="quarter" idx="11"/>
          </p:nvPr>
        </p:nvSpPr>
        <p:spPr>
          <a:xfrm>
            <a:off x="1141412" y="5883275"/>
            <a:ext cx="7543800" cy="365125"/>
          </a:xfrm>
        </p:spPr>
        <p:txBody>
          <a:bodyPr>
            <a:normAutofit/>
          </a:bodyPr>
          <a:lstStyle/>
          <a:p>
            <a:pPr>
              <a:spcAft>
                <a:spcPts val="600"/>
              </a:spcAft>
            </a:pPr>
            <a:r>
              <a:rPr lang="en-US">
                <a:solidFill>
                  <a:prstClr val="white">
                    <a:lumMod val="75000"/>
                  </a:prstClr>
                </a:solidFill>
              </a:rPr>
              <a:t>2216686</a:t>
            </a:r>
          </a:p>
        </p:txBody>
      </p:sp>
      <p:sp>
        <p:nvSpPr>
          <p:cNvPr id="5" name="Date Placeholder 4">
            <a:extLst>
              <a:ext uri="{FF2B5EF4-FFF2-40B4-BE49-F238E27FC236}">
                <a16:creationId xmlns:a16="http://schemas.microsoft.com/office/drawing/2014/main" id="{D5232906-B8BE-D4AC-692A-D0502D85F10E}"/>
              </a:ext>
            </a:extLst>
          </p:cNvPr>
          <p:cNvSpPr>
            <a:spLocks noGrp="1"/>
          </p:cNvSpPr>
          <p:nvPr>
            <p:ph type="dt" sz="half" idx="10"/>
          </p:nvPr>
        </p:nvSpPr>
        <p:spPr>
          <a:xfrm>
            <a:off x="8837612" y="5883275"/>
            <a:ext cx="1600200" cy="365125"/>
          </a:xfrm>
        </p:spPr>
        <p:txBody>
          <a:bodyPr>
            <a:normAutofit/>
          </a:bodyPr>
          <a:lstStyle/>
          <a:p>
            <a:pPr>
              <a:spcAft>
                <a:spcPts val="600"/>
              </a:spcAft>
            </a:pPr>
            <a:fld id="{32FC279F-B687-2E4A-98C1-96F8971982A4}" type="datetime1">
              <a:rPr lang="en-GB">
                <a:solidFill>
                  <a:prstClr val="white">
                    <a:lumMod val="75000"/>
                  </a:prstClr>
                </a:solidFill>
              </a:rPr>
              <a:pPr>
                <a:spcAft>
                  <a:spcPts val="600"/>
                </a:spcAft>
              </a:pPr>
              <a:t>28/11/2024</a:t>
            </a:fld>
            <a:endParaRPr lang="en-US">
              <a:solidFill>
                <a:prstClr val="white">
                  <a:lumMod val="75000"/>
                </a:prstClr>
              </a:solidFill>
            </a:endParaRPr>
          </a:p>
        </p:txBody>
      </p:sp>
      <p:sp>
        <p:nvSpPr>
          <p:cNvPr id="7" name="Slide Number Placeholder 6">
            <a:extLst>
              <a:ext uri="{FF2B5EF4-FFF2-40B4-BE49-F238E27FC236}">
                <a16:creationId xmlns:a16="http://schemas.microsoft.com/office/drawing/2014/main" id="{617E549F-1354-3E7A-8FFC-8044D00B8484}"/>
              </a:ext>
            </a:extLst>
          </p:cNvPr>
          <p:cNvSpPr>
            <a:spLocks noGrp="1"/>
          </p:cNvSpPr>
          <p:nvPr>
            <p:ph type="sldNum" sz="quarter" idx="12"/>
          </p:nvPr>
        </p:nvSpPr>
        <p:spPr>
          <a:xfrm>
            <a:off x="10514012" y="5883275"/>
            <a:ext cx="551167" cy="365125"/>
          </a:xfrm>
        </p:spPr>
        <p:txBody>
          <a:bodyPr>
            <a:normAutofit/>
          </a:bodyPr>
          <a:lstStyle/>
          <a:p>
            <a:pPr>
              <a:spcAft>
                <a:spcPts val="600"/>
              </a:spcAft>
            </a:pPr>
            <a:fld id="{330EA680-D336-4FF7-8B7A-9848BB0A1C32}" type="slidenum">
              <a:rPr lang="en-US">
                <a:solidFill>
                  <a:prstClr val="white">
                    <a:lumMod val="75000"/>
                  </a:prstClr>
                </a:solidFill>
              </a:rPr>
              <a:pPr>
                <a:spcAft>
                  <a:spcPts val="600"/>
                </a:spcAft>
              </a:pPr>
              <a:t>9</a:t>
            </a:fld>
            <a:endParaRPr lang="en-US">
              <a:solidFill>
                <a:prstClr val="white">
                  <a:lumMod val="75000"/>
                </a:prstClr>
              </a:solidFill>
            </a:endParaRPr>
          </a:p>
        </p:txBody>
      </p:sp>
    </p:spTree>
    <p:extLst>
      <p:ext uri="{BB962C8B-B14F-4D97-AF65-F5344CB8AC3E}">
        <p14:creationId xmlns:p14="http://schemas.microsoft.com/office/powerpoint/2010/main" val="34549234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{21051769-6EC5-4144-85C8-310F4F1B914F}tf10001063</Template>
  <TotalTime>99</TotalTime>
  <Words>1083</Words>
  <Application>Microsoft Office PowerPoint</Application>
  <PresentationFormat>Widescreen</PresentationFormat>
  <Paragraphs>167</Paragraphs>
  <Slides>17</Slides>
  <Notes>12</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Mesh</vt:lpstr>
      <vt:lpstr>Automotive Cybersecurity: Risk Assessment </vt:lpstr>
      <vt:lpstr>Outline</vt:lpstr>
      <vt:lpstr>Introduction</vt:lpstr>
      <vt:lpstr>Objectives</vt:lpstr>
      <vt:lpstr>Potential Attacks</vt:lpstr>
      <vt:lpstr>Remote Attacks Consequences</vt:lpstr>
      <vt:lpstr>Case Studies</vt:lpstr>
      <vt:lpstr> project Scope</vt:lpstr>
      <vt:lpstr>Methodology</vt:lpstr>
      <vt:lpstr>Tools and Technology </vt:lpstr>
      <vt:lpstr>Hardware Tools</vt:lpstr>
      <vt:lpstr>Best Practises</vt:lpstr>
      <vt:lpstr>Challenges</vt:lpstr>
      <vt:lpstr>Risk ASSESSMENT</vt:lpstr>
      <vt:lpstr>TimeLine</vt:lpstr>
      <vt:lpstr>Conclusion</vt:lpstr>
      <vt:lpstr>Questions and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MAFUNU L. (2216686)</cp:lastModifiedBy>
  <cp:revision>2</cp:revision>
  <dcterms:created xsi:type="dcterms:W3CDTF">2024-05-01T13:39:36Z</dcterms:created>
  <dcterms:modified xsi:type="dcterms:W3CDTF">2024-11-28T14:24:20Z</dcterms:modified>
</cp:coreProperties>
</file>